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12.xml" ContentType="application/vnd.openxmlformats-officedocument.drawingml.diagramData+xml"/>
  <Override PartName="/ppt/diagrams/data14.xml" ContentType="application/vnd.openxmlformats-officedocument.drawingml.diagramData+xml"/>
  <Override PartName="/ppt/diagrams/data13.xml" ContentType="application/vnd.openxmlformats-officedocument.drawingml.diagramData+xml"/>
  <Override PartName="/ppt/diagrams/data11.xml" ContentType="application/vnd.openxmlformats-officedocument.drawingml.diagramData+xml"/>
  <Override PartName="/ppt/diagrams/data15.xml" ContentType="application/vnd.openxmlformats-officedocument.drawingml.diagramData+xml"/>
  <Override PartName="/ppt/diagrams/data10.xml" ContentType="application/vnd.openxmlformats-officedocument.drawingml.diagramData+xml"/>
  <Override PartName="/ppt/diagrams/data9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colors9.xml" ContentType="application/vnd.openxmlformats-officedocument.drawingml.diagramColors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quickStyle5.xml" ContentType="application/vnd.openxmlformats-officedocument.drawingml.diagramStyle+xml"/>
  <Override PartName="/ppt/diagrams/colors4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drawing4.xml" ContentType="application/vnd.ms-office.drawingml.diagramDrawing+xml"/>
  <Override PartName="/ppt/diagrams/quickStyle8.xml" ContentType="application/vnd.openxmlformats-officedocument.drawingml.diagramStyle+xml"/>
  <Override PartName="/ppt/charts/chart1.xml" ContentType="application/vnd.openxmlformats-officedocument.drawingml.chart+xml"/>
  <Override PartName="/ppt/diagrams/colors8.xml" ContentType="application/vnd.openxmlformats-officedocument.drawingml.diagramColors+xml"/>
  <Override PartName="/ppt/diagrams/layout8.xml" ContentType="application/vnd.openxmlformats-officedocument.drawingml.diagramLayout+xml"/>
  <Override PartName="/ppt/diagrams/colors12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2.xml" ContentType="application/vnd.openxmlformats-officedocument.drawingml.diagramLayout+xml"/>
  <Override PartName="/ppt/diagrams/drawing11.xml" ContentType="application/vnd.ms-office.drawingml.diagramDrawing+xml"/>
  <Override PartName="/ppt/diagrams/colors11.xml" ContentType="application/vnd.openxmlformats-officedocument.drawingml.diagramColors+xml"/>
  <Override PartName="/ppt/diagrams/quickStyle11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layout9.xml" ContentType="application/vnd.openxmlformats-officedocument.drawingml.diagramLayout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drawing12.xml" ContentType="application/vnd.ms-office.drawingml.diagramDrawing+xml"/>
  <Override PartName="/ppt/diagrams/colors7.xml" ContentType="application/vnd.openxmlformats-officedocument.drawingml.diagramColors+xml"/>
  <Override PartName="/ppt/diagrams/drawing15.xml" ContentType="application/vnd.ms-office.drawingml.diagramDrawing+xml"/>
  <Override PartName="/ppt/diagrams/colors15.xml" ContentType="application/vnd.openxmlformats-officedocument.drawingml.diagramColors+xml"/>
  <Override PartName="/ppt/diagrams/drawing7.xml" ContentType="application/vnd.ms-office.drawingml.diagramDrawing+xml"/>
  <Override PartName="/ppt/diagrams/layout7.xml" ContentType="application/vnd.openxmlformats-officedocument.drawingml.diagramLayout+xml"/>
  <Override PartName="/ppt/charts/chart2.xml" ContentType="application/vnd.openxmlformats-officedocument.drawingml.chart+xml"/>
  <Override PartName="/ppt/diagrams/quickStyle9.xml" ContentType="application/vnd.openxmlformats-officedocument.drawingml.diagramStyle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quickStyle7.xml" ContentType="application/vnd.openxmlformats-officedocument.drawingml.diagramStyle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theme/theme1.xml" ContentType="application/vnd.openxmlformats-officedocument.theme+xml"/>
  <Override PartName="/ppt/diagrams/drawing13.xml" ContentType="application/vnd.ms-office.drawingml.diagramDrawing+xml"/>
  <Override PartName="/ppt/diagrams/layout14.xml" ContentType="application/vnd.openxmlformats-officedocument.drawingml.diagramLayout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quickStyle14.xml" ContentType="application/vnd.openxmlformats-officedocument.drawingml.diagram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0" r:id="rId2"/>
    <p:sldId id="258" r:id="rId3"/>
    <p:sldId id="262" r:id="rId4"/>
    <p:sldId id="278" r:id="rId5"/>
    <p:sldId id="263" r:id="rId6"/>
    <p:sldId id="284" r:id="rId7"/>
    <p:sldId id="280" r:id="rId8"/>
    <p:sldId id="282" r:id="rId9"/>
    <p:sldId id="264" r:id="rId10"/>
    <p:sldId id="281" r:id="rId11"/>
    <p:sldId id="283" r:id="rId12"/>
    <p:sldId id="268" r:id="rId13"/>
    <p:sldId id="271" r:id="rId14"/>
    <p:sldId id="265" r:id="rId15"/>
    <p:sldId id="269" r:id="rId16"/>
    <p:sldId id="279" r:id="rId17"/>
    <p:sldId id="276" r:id="rId18"/>
    <p:sldId id="259" r:id="rId19"/>
  </p:sldIdLst>
  <p:sldSz cx="9144000" cy="594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533" autoAdjust="0"/>
  </p:normalViewPr>
  <p:slideViewPr>
    <p:cSldViewPr snapToGrid="0" snapToObjects="1">
      <p:cViewPr>
        <p:scale>
          <a:sx n="80" d="100"/>
          <a:sy n="80" d="100"/>
        </p:scale>
        <p:origin x="-864" y="1027"/>
      </p:cViewPr>
      <p:guideLst>
        <p:guide orient="horz" pos="18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acy_000\Documents\SASS%20Start%20up\Inclusive%20Student%20Success\URM%206%20year%20grad%20rat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acy_000\Documents\SASS\Graduation%202025\Retention%20Data%20for%20Fa%202013%20coh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6 Year Graduation Rate for FTF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Sheet1!$B$26</c:f>
              <c:strCache>
                <c:ptCount val="1"/>
                <c:pt idx="0">
                  <c:v>Overall</c:v>
                </c:pt>
              </c:strCache>
            </c:strRef>
          </c:tx>
          <c:marker>
            <c:symbol val="none"/>
          </c:marker>
          <c:cat>
            <c:strRef>
              <c:f>Sheet1!$C$25:$O$25</c:f>
              <c:strCache>
                <c:ptCount val="13"/>
                <c:pt idx="0">
                  <c:v>Fall 1997</c:v>
                </c:pt>
                <c:pt idx="1">
                  <c:v>Fall 1998</c:v>
                </c:pt>
                <c:pt idx="2">
                  <c:v>Fall 1999</c:v>
                </c:pt>
                <c:pt idx="3">
                  <c:v>Fall 2000</c:v>
                </c:pt>
                <c:pt idx="4">
                  <c:v>Fall 2001</c:v>
                </c:pt>
                <c:pt idx="5">
                  <c:v>Fall 2002</c:v>
                </c:pt>
                <c:pt idx="6">
                  <c:v>Fall 2003</c:v>
                </c:pt>
                <c:pt idx="7">
                  <c:v>Fall 2004</c:v>
                </c:pt>
                <c:pt idx="8">
                  <c:v>Fall 2005</c:v>
                </c:pt>
                <c:pt idx="9">
                  <c:v>Fall 2006</c:v>
                </c:pt>
                <c:pt idx="10">
                  <c:v>Fall 2007</c:v>
                </c:pt>
                <c:pt idx="11">
                  <c:v>Fall 2008</c:v>
                </c:pt>
                <c:pt idx="12">
                  <c:v>Fall 2009</c:v>
                </c:pt>
              </c:strCache>
            </c:strRef>
          </c:cat>
          <c:val>
            <c:numRef>
              <c:f>Sheet1!$C$26:$O$26</c:f>
              <c:numCache>
                <c:formatCode>0.00%</c:formatCode>
                <c:ptCount val="13"/>
                <c:pt idx="0">
                  <c:v>0.502</c:v>
                </c:pt>
                <c:pt idx="1">
                  <c:v>0.51100000000000001</c:v>
                </c:pt>
                <c:pt idx="2">
                  <c:v>0.54400000000000004</c:v>
                </c:pt>
                <c:pt idx="3">
                  <c:v>0.55600000000000005</c:v>
                </c:pt>
                <c:pt idx="4">
                  <c:v>0.56100000000000005</c:v>
                </c:pt>
                <c:pt idx="5">
                  <c:v>0.55300000000000005</c:v>
                </c:pt>
                <c:pt idx="6">
                  <c:v>0.59599999999999997</c:v>
                </c:pt>
                <c:pt idx="7">
                  <c:v>0.58599999999999997</c:v>
                </c:pt>
                <c:pt idx="8">
                  <c:v>0.59299999999999997</c:v>
                </c:pt>
                <c:pt idx="9">
                  <c:v>0.58799999999999997</c:v>
                </c:pt>
                <c:pt idx="10">
                  <c:v>0.58599999999999997</c:v>
                </c:pt>
                <c:pt idx="11">
                  <c:v>0.61799999999999999</c:v>
                </c:pt>
                <c:pt idx="12">
                  <c:v>0.66100000000000003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Sheet1!$B$27</c:f>
              <c:strCache>
                <c:ptCount val="1"/>
                <c:pt idx="0">
                  <c:v>Black</c:v>
                </c:pt>
              </c:strCache>
            </c:strRef>
          </c:tx>
          <c:marker>
            <c:symbol val="none"/>
          </c:marker>
          <c:cat>
            <c:strRef>
              <c:f>Sheet1!$C$25:$O$25</c:f>
              <c:strCache>
                <c:ptCount val="13"/>
                <c:pt idx="0">
                  <c:v>Fall 1997</c:v>
                </c:pt>
                <c:pt idx="1">
                  <c:v>Fall 1998</c:v>
                </c:pt>
                <c:pt idx="2">
                  <c:v>Fall 1999</c:v>
                </c:pt>
                <c:pt idx="3">
                  <c:v>Fall 2000</c:v>
                </c:pt>
                <c:pt idx="4">
                  <c:v>Fall 2001</c:v>
                </c:pt>
                <c:pt idx="5">
                  <c:v>Fall 2002</c:v>
                </c:pt>
                <c:pt idx="6">
                  <c:v>Fall 2003</c:v>
                </c:pt>
                <c:pt idx="7">
                  <c:v>Fall 2004</c:v>
                </c:pt>
                <c:pt idx="8">
                  <c:v>Fall 2005</c:v>
                </c:pt>
                <c:pt idx="9">
                  <c:v>Fall 2006</c:v>
                </c:pt>
                <c:pt idx="10">
                  <c:v>Fall 2007</c:v>
                </c:pt>
                <c:pt idx="11">
                  <c:v>Fall 2008</c:v>
                </c:pt>
                <c:pt idx="12">
                  <c:v>Fall 2009</c:v>
                </c:pt>
              </c:strCache>
            </c:strRef>
          </c:cat>
          <c:val>
            <c:numRef>
              <c:f>Sheet1!$C$27:$O$27</c:f>
              <c:numCache>
                <c:formatCode>0.00%</c:formatCode>
                <c:ptCount val="13"/>
                <c:pt idx="0">
                  <c:v>0.35799999999999998</c:v>
                </c:pt>
                <c:pt idx="1">
                  <c:v>0.33600000000000002</c:v>
                </c:pt>
                <c:pt idx="2">
                  <c:v>0.42099999999999999</c:v>
                </c:pt>
                <c:pt idx="3">
                  <c:v>0.46500000000000002</c:v>
                </c:pt>
                <c:pt idx="4">
                  <c:v>0.37</c:v>
                </c:pt>
                <c:pt idx="5">
                  <c:v>0.38400000000000001</c:v>
                </c:pt>
                <c:pt idx="6">
                  <c:v>0.49099999999999999</c:v>
                </c:pt>
                <c:pt idx="7">
                  <c:v>0.497</c:v>
                </c:pt>
                <c:pt idx="8">
                  <c:v>0.495</c:v>
                </c:pt>
                <c:pt idx="9">
                  <c:v>0.47299999999999998</c:v>
                </c:pt>
                <c:pt idx="10">
                  <c:v>0.42499999999999999</c:v>
                </c:pt>
                <c:pt idx="11">
                  <c:v>0.439</c:v>
                </c:pt>
                <c:pt idx="12">
                  <c:v>0.49299999999999999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Sheet1!$B$28</c:f>
              <c:strCache>
                <c:ptCount val="1"/>
                <c:pt idx="0">
                  <c:v>Hispanic</c:v>
                </c:pt>
              </c:strCache>
            </c:strRef>
          </c:tx>
          <c:marker>
            <c:symbol val="none"/>
          </c:marker>
          <c:val>
            <c:numRef>
              <c:f>Sheet1!$C$28:$O$28</c:f>
              <c:numCache>
                <c:formatCode>0.00%</c:formatCode>
                <c:ptCount val="13"/>
                <c:pt idx="0">
                  <c:v>0.45700000000000002</c:v>
                </c:pt>
                <c:pt idx="1">
                  <c:v>0.46100000000000002</c:v>
                </c:pt>
                <c:pt idx="2">
                  <c:v>0.46400000000000002</c:v>
                </c:pt>
                <c:pt idx="3">
                  <c:v>0.496</c:v>
                </c:pt>
                <c:pt idx="4">
                  <c:v>0.51800000000000002</c:v>
                </c:pt>
                <c:pt idx="5">
                  <c:v>0.49099999999999999</c:v>
                </c:pt>
                <c:pt idx="6">
                  <c:v>0.53800000000000003</c:v>
                </c:pt>
                <c:pt idx="7">
                  <c:v>0.48799999999999999</c:v>
                </c:pt>
                <c:pt idx="8">
                  <c:v>0.51100000000000001</c:v>
                </c:pt>
                <c:pt idx="9">
                  <c:v>0.495</c:v>
                </c:pt>
                <c:pt idx="10">
                  <c:v>0.49299999999999999</c:v>
                </c:pt>
                <c:pt idx="11">
                  <c:v>0.57199999999999995</c:v>
                </c:pt>
                <c:pt idx="12">
                  <c:v>0.56599999999999995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443648"/>
        <c:axId val="191307136"/>
      </c:lineChart>
      <c:catAx>
        <c:axId val="166443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Entering Year for FTF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91307136"/>
        <c:crosses val="autoZero"/>
        <c:auto val="1"/>
        <c:lblAlgn val="ctr"/>
        <c:lblOffset val="100"/>
        <c:noMultiLvlLbl val="0"/>
      </c:catAx>
      <c:valAx>
        <c:axId val="191307136"/>
        <c:scaling>
          <c:orientation val="minMax"/>
          <c:min val="0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6 Year Graduation Rate</a:t>
                </a:r>
              </a:p>
            </c:rich>
          </c:tx>
          <c:layout/>
          <c:overlay val="0"/>
        </c:title>
        <c:numFmt formatCode="0.00%" sourceLinked="1"/>
        <c:majorTickMark val="out"/>
        <c:minorTickMark val="none"/>
        <c:tickLblPos val="nextTo"/>
        <c:crossAx val="166443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1st Year retention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All frosh</c:v>
                </c:pt>
                <c:pt idx="1">
                  <c:v>URM</c:v>
                </c:pt>
                <c:pt idx="2">
                  <c:v>TF URM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86</c:v>
                </c:pt>
                <c:pt idx="1">
                  <c:v>82</c:v>
                </c:pt>
                <c:pt idx="2">
                  <c:v>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2nd Year retention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All frosh</c:v>
                </c:pt>
                <c:pt idx="1">
                  <c:v>URM</c:v>
                </c:pt>
                <c:pt idx="2">
                  <c:v>TF URM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77</c:v>
                </c:pt>
                <c:pt idx="1">
                  <c:v>72</c:v>
                </c:pt>
                <c:pt idx="2">
                  <c:v>91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8901376"/>
        <c:axId val="158905472"/>
      </c:barChart>
      <c:catAx>
        <c:axId val="158901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58905472"/>
        <c:crosses val="autoZero"/>
        <c:auto val="1"/>
        <c:lblAlgn val="ctr"/>
        <c:lblOffset val="100"/>
        <c:noMultiLvlLbl val="0"/>
      </c:catAx>
      <c:valAx>
        <c:axId val="158905472"/>
        <c:scaling>
          <c:orientation val="minMax"/>
          <c:max val="100"/>
          <c:min val="6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589013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36702-AF28-425A-AF9C-2434BBA2DA5E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14CC48-64D3-4DCC-8111-FFBD752C10B4}">
      <dgm:prSet phldrT="[Text]"/>
      <dgm:spPr/>
      <dgm:t>
        <a:bodyPr/>
        <a:lstStyle/>
        <a:p>
          <a:r>
            <a:rPr lang="en-US" dirty="0" smtClean="0"/>
            <a:t>Student Success Program Inventory</a:t>
          </a:r>
          <a:endParaRPr lang="en-US" dirty="0"/>
        </a:p>
      </dgm:t>
    </dgm:pt>
    <dgm:pt modelId="{8AF9FB64-BDA8-4B3D-AACB-71AF3AD4A9DC}" type="parTrans" cxnId="{1E269143-56A4-4523-B818-7C218356D8FA}">
      <dgm:prSet/>
      <dgm:spPr/>
      <dgm:t>
        <a:bodyPr/>
        <a:lstStyle/>
        <a:p>
          <a:endParaRPr lang="en-US"/>
        </a:p>
      </dgm:t>
    </dgm:pt>
    <dgm:pt modelId="{A612FA0A-BD30-45BE-B0FE-DCE2553BDFA5}" type="sibTrans" cxnId="{1E269143-56A4-4523-B818-7C218356D8FA}">
      <dgm:prSet/>
      <dgm:spPr/>
      <dgm:t>
        <a:bodyPr/>
        <a:lstStyle/>
        <a:p>
          <a:endParaRPr lang="en-US"/>
        </a:p>
      </dgm:t>
    </dgm:pt>
    <dgm:pt modelId="{394BFC46-F753-4453-BDF1-978248209217}">
      <dgm:prSet phldrT="[Text]" custT="1"/>
      <dgm:spPr/>
      <dgm:t>
        <a:bodyPr/>
        <a:lstStyle/>
        <a:p>
          <a:pPr algn="l"/>
          <a:r>
            <a:rPr lang="en-US" sz="1200" dirty="0" smtClean="0"/>
            <a:t>Categorized more than 100 programs and support systems</a:t>
          </a:r>
          <a:endParaRPr lang="en-US" sz="1200" dirty="0"/>
        </a:p>
      </dgm:t>
    </dgm:pt>
    <dgm:pt modelId="{F6F83EA5-1583-4C28-B1D9-07E422880781}" type="parTrans" cxnId="{AD457CDD-1DDB-4C55-A67F-52BB01626864}">
      <dgm:prSet/>
      <dgm:spPr/>
      <dgm:t>
        <a:bodyPr/>
        <a:lstStyle/>
        <a:p>
          <a:endParaRPr lang="en-US"/>
        </a:p>
      </dgm:t>
    </dgm:pt>
    <dgm:pt modelId="{41A576AF-887E-4816-9CAA-49D210D72982}" type="sibTrans" cxnId="{AD457CDD-1DDB-4C55-A67F-52BB01626864}">
      <dgm:prSet/>
      <dgm:spPr/>
      <dgm:t>
        <a:bodyPr/>
        <a:lstStyle/>
        <a:p>
          <a:endParaRPr lang="en-US"/>
        </a:p>
      </dgm:t>
    </dgm:pt>
    <dgm:pt modelId="{831DFC0B-4859-4406-AD8C-741B050324B1}">
      <dgm:prSet phldrT="[Text]" custT="1"/>
      <dgm:spPr/>
      <dgm:t>
        <a:bodyPr/>
        <a:lstStyle/>
        <a:p>
          <a:pPr algn="l"/>
          <a:r>
            <a:rPr lang="en-US" sz="1200" dirty="0" smtClean="0"/>
            <a:t>Identified strengths, overlaps, and gaps</a:t>
          </a:r>
          <a:endParaRPr lang="en-US" sz="1200" dirty="0"/>
        </a:p>
      </dgm:t>
    </dgm:pt>
    <dgm:pt modelId="{AB4C5B70-4236-476C-AC15-0AE099910DC0}" type="parTrans" cxnId="{98DEE08B-744F-4957-958B-F4DA5D45AD89}">
      <dgm:prSet/>
      <dgm:spPr/>
      <dgm:t>
        <a:bodyPr/>
        <a:lstStyle/>
        <a:p>
          <a:endParaRPr lang="en-US"/>
        </a:p>
      </dgm:t>
    </dgm:pt>
    <dgm:pt modelId="{90FE1E9F-4024-43A0-95CB-B75D00038887}" type="sibTrans" cxnId="{98DEE08B-744F-4957-958B-F4DA5D45AD89}">
      <dgm:prSet/>
      <dgm:spPr/>
      <dgm:t>
        <a:bodyPr/>
        <a:lstStyle/>
        <a:p>
          <a:endParaRPr lang="en-US"/>
        </a:p>
      </dgm:t>
    </dgm:pt>
    <dgm:pt modelId="{6DE87D15-022D-42E5-A720-F0FAB4CFC027}">
      <dgm:prSet phldrT="[Text]"/>
      <dgm:spPr/>
      <dgm:t>
        <a:bodyPr/>
        <a:lstStyle/>
        <a:p>
          <a:r>
            <a:rPr lang="en-US" dirty="0" smtClean="0"/>
            <a:t>Why Students Leave</a:t>
          </a:r>
          <a:endParaRPr lang="en-US" dirty="0"/>
        </a:p>
      </dgm:t>
    </dgm:pt>
    <dgm:pt modelId="{D9481BA2-9269-459B-BA90-774B99B541FF}" type="parTrans" cxnId="{09836AFE-F302-4788-84F1-FDBE78944601}">
      <dgm:prSet/>
      <dgm:spPr/>
      <dgm:t>
        <a:bodyPr/>
        <a:lstStyle/>
        <a:p>
          <a:endParaRPr lang="en-US"/>
        </a:p>
      </dgm:t>
    </dgm:pt>
    <dgm:pt modelId="{0F7B76E3-CC2F-4CC0-86D2-35F9BFA3A7E9}" type="sibTrans" cxnId="{09836AFE-F302-4788-84F1-FDBE78944601}">
      <dgm:prSet/>
      <dgm:spPr/>
      <dgm:t>
        <a:bodyPr/>
        <a:lstStyle/>
        <a:p>
          <a:endParaRPr lang="en-US"/>
        </a:p>
      </dgm:t>
    </dgm:pt>
    <dgm:pt modelId="{CDFF955A-1A66-48E8-857E-BCC7E9D59D43}">
      <dgm:prSet phldrT="[Text]"/>
      <dgm:spPr/>
      <dgm:t>
        <a:bodyPr/>
        <a:lstStyle/>
        <a:p>
          <a:r>
            <a:rPr lang="en-US" dirty="0" smtClean="0"/>
            <a:t>Campus Climate Survey</a:t>
          </a:r>
          <a:endParaRPr lang="en-US" dirty="0"/>
        </a:p>
      </dgm:t>
    </dgm:pt>
    <dgm:pt modelId="{2644A1B7-A724-4A50-863A-DAF52DC9D5A9}" type="parTrans" cxnId="{AF8A0212-CC83-4444-BB92-A3A60027FB1D}">
      <dgm:prSet/>
      <dgm:spPr/>
      <dgm:t>
        <a:bodyPr/>
        <a:lstStyle/>
        <a:p>
          <a:endParaRPr lang="en-US"/>
        </a:p>
      </dgm:t>
    </dgm:pt>
    <dgm:pt modelId="{91A87952-8094-4337-8A0C-5B400B0712A7}" type="sibTrans" cxnId="{AF8A0212-CC83-4444-BB92-A3A60027FB1D}">
      <dgm:prSet/>
      <dgm:spPr/>
      <dgm:t>
        <a:bodyPr/>
        <a:lstStyle/>
        <a:p>
          <a:endParaRPr lang="en-US"/>
        </a:p>
      </dgm:t>
    </dgm:pt>
    <dgm:pt modelId="{D897D5B3-AF80-4D6C-A16F-A64CE1E3A9F2}">
      <dgm:prSet phldrT="[Text]" custT="1"/>
      <dgm:spPr/>
      <dgm:t>
        <a:bodyPr/>
        <a:lstStyle/>
        <a:p>
          <a:pPr algn="l"/>
          <a:r>
            <a:rPr lang="en-US" sz="1200" dirty="0" smtClean="0"/>
            <a:t>Home grown survey of faculty, students, and staff given every five years (last in 2015)</a:t>
          </a:r>
          <a:endParaRPr lang="en-US" sz="1200" dirty="0"/>
        </a:p>
      </dgm:t>
    </dgm:pt>
    <dgm:pt modelId="{10194785-F63D-4215-A4C2-F0801CEB3F85}" type="parTrans" cxnId="{0F5EF6D9-4139-46CF-8104-7FA284AA8CD5}">
      <dgm:prSet/>
      <dgm:spPr/>
      <dgm:t>
        <a:bodyPr/>
        <a:lstStyle/>
        <a:p>
          <a:endParaRPr lang="en-US"/>
        </a:p>
      </dgm:t>
    </dgm:pt>
    <dgm:pt modelId="{40526F0B-7EEC-4A69-A095-A1D434074ED4}" type="sibTrans" cxnId="{0F5EF6D9-4139-46CF-8104-7FA284AA8CD5}">
      <dgm:prSet/>
      <dgm:spPr/>
      <dgm:t>
        <a:bodyPr/>
        <a:lstStyle/>
        <a:p>
          <a:endParaRPr lang="en-US"/>
        </a:p>
      </dgm:t>
    </dgm:pt>
    <dgm:pt modelId="{DF9233E3-D53F-45B0-9D14-A42CE4EB9621}">
      <dgm:prSet phldrT="[Text]" custT="1"/>
      <dgm:spPr/>
      <dgm:t>
        <a:bodyPr/>
        <a:lstStyle/>
        <a:p>
          <a:pPr algn="l"/>
          <a:r>
            <a:rPr lang="en-US" sz="1200" dirty="0" smtClean="0"/>
            <a:t>Identified needs to enhance engagement and community</a:t>
          </a:r>
          <a:endParaRPr lang="en-US" sz="1200" dirty="0"/>
        </a:p>
      </dgm:t>
    </dgm:pt>
    <dgm:pt modelId="{146CD8EF-0C03-44DF-8CF2-A94CA0651A56}" type="parTrans" cxnId="{CC5186D7-C89A-40EF-AF75-7595180F2A08}">
      <dgm:prSet/>
      <dgm:spPr/>
      <dgm:t>
        <a:bodyPr/>
        <a:lstStyle/>
        <a:p>
          <a:endParaRPr lang="en-US"/>
        </a:p>
      </dgm:t>
    </dgm:pt>
    <dgm:pt modelId="{CBB966E2-4EEC-4A4B-97A5-A6A7FFC38D85}" type="sibTrans" cxnId="{CC5186D7-C89A-40EF-AF75-7595180F2A08}">
      <dgm:prSet/>
      <dgm:spPr/>
      <dgm:t>
        <a:bodyPr/>
        <a:lstStyle/>
        <a:p>
          <a:endParaRPr lang="en-US"/>
        </a:p>
      </dgm:t>
    </dgm:pt>
    <dgm:pt modelId="{4DFD3B67-73FD-46B8-90A3-1156102D74C9}">
      <dgm:prSet phldrT="[Text]"/>
      <dgm:spPr/>
      <dgm:t>
        <a:bodyPr/>
        <a:lstStyle/>
        <a:p>
          <a:r>
            <a:rPr lang="en-US" dirty="0" smtClean="0"/>
            <a:t>National Survey of Student Engagement</a:t>
          </a:r>
          <a:endParaRPr lang="en-US" dirty="0"/>
        </a:p>
      </dgm:t>
    </dgm:pt>
    <dgm:pt modelId="{02D8D2B5-895F-4BD0-B487-2E040F3F1E7F}" type="parTrans" cxnId="{66C58CEA-317D-47E2-BCF1-CD37DAB9807A}">
      <dgm:prSet/>
      <dgm:spPr/>
      <dgm:t>
        <a:bodyPr/>
        <a:lstStyle/>
        <a:p>
          <a:endParaRPr lang="en-US"/>
        </a:p>
      </dgm:t>
    </dgm:pt>
    <dgm:pt modelId="{04F5234B-E310-4CEE-B7ED-DD3644E9897A}" type="sibTrans" cxnId="{66C58CEA-317D-47E2-BCF1-CD37DAB9807A}">
      <dgm:prSet/>
      <dgm:spPr/>
      <dgm:t>
        <a:bodyPr/>
        <a:lstStyle/>
        <a:p>
          <a:endParaRPr lang="en-US"/>
        </a:p>
      </dgm:t>
    </dgm:pt>
    <dgm:pt modelId="{CCCF5E87-8497-481B-8747-5661A155533C}">
      <dgm:prSet phldrT="[Text]" custT="1"/>
      <dgm:spPr/>
      <dgm:t>
        <a:bodyPr/>
        <a:lstStyle/>
        <a:p>
          <a:pPr algn="l"/>
          <a:r>
            <a:rPr lang="en-US" sz="1200" dirty="0" smtClean="0"/>
            <a:t>Administered every 3 years (last in 2014)</a:t>
          </a:r>
          <a:endParaRPr lang="en-US" sz="1200" dirty="0"/>
        </a:p>
      </dgm:t>
    </dgm:pt>
    <dgm:pt modelId="{7C69011F-26E5-48E4-B73F-09620BDA47A6}" type="parTrans" cxnId="{FDCDE3B3-FF94-437D-A0CC-DC3FC4AA0497}">
      <dgm:prSet/>
      <dgm:spPr/>
      <dgm:t>
        <a:bodyPr/>
        <a:lstStyle/>
        <a:p>
          <a:endParaRPr lang="en-US"/>
        </a:p>
      </dgm:t>
    </dgm:pt>
    <dgm:pt modelId="{7C04416E-FF9B-475A-87E2-E65CD5A33BD3}" type="sibTrans" cxnId="{FDCDE3B3-FF94-437D-A0CC-DC3FC4AA0497}">
      <dgm:prSet/>
      <dgm:spPr/>
      <dgm:t>
        <a:bodyPr/>
        <a:lstStyle/>
        <a:p>
          <a:endParaRPr lang="en-US"/>
        </a:p>
      </dgm:t>
    </dgm:pt>
    <dgm:pt modelId="{0B1A4B5C-9597-42F8-A233-F7117746286A}">
      <dgm:prSet phldrT="[Text]" custT="1"/>
      <dgm:spPr/>
      <dgm:t>
        <a:bodyPr/>
        <a:lstStyle/>
        <a:p>
          <a:pPr algn="l"/>
          <a:r>
            <a:rPr lang="en-US" sz="1200" dirty="0" smtClean="0"/>
            <a:t>Highlighted need to enhance engagement of students with faculty and advisors</a:t>
          </a:r>
          <a:endParaRPr lang="en-US" sz="1200" dirty="0"/>
        </a:p>
      </dgm:t>
    </dgm:pt>
    <dgm:pt modelId="{D5963BA1-B7C6-448F-BC19-2F89DC2F5F78}" type="parTrans" cxnId="{479B1D17-B219-448B-9461-4C2CE89B56BF}">
      <dgm:prSet/>
      <dgm:spPr/>
      <dgm:t>
        <a:bodyPr/>
        <a:lstStyle/>
        <a:p>
          <a:endParaRPr lang="en-US"/>
        </a:p>
      </dgm:t>
    </dgm:pt>
    <dgm:pt modelId="{F6D247F2-E122-4750-8BA0-AA5775001B9B}" type="sibTrans" cxnId="{479B1D17-B219-448B-9461-4C2CE89B56BF}">
      <dgm:prSet/>
      <dgm:spPr/>
      <dgm:t>
        <a:bodyPr/>
        <a:lstStyle/>
        <a:p>
          <a:endParaRPr lang="en-US"/>
        </a:p>
      </dgm:t>
    </dgm:pt>
    <dgm:pt modelId="{5DF43074-C594-4541-B748-0AC7AB18C1CF}">
      <dgm:prSet phldrT="[Text]" custT="1"/>
      <dgm:spPr/>
      <dgm:t>
        <a:bodyPr/>
        <a:lstStyle/>
        <a:p>
          <a:pPr algn="l"/>
          <a:r>
            <a:rPr lang="en-US" sz="1200" dirty="0" smtClean="0"/>
            <a:t>Qualitative study of students who left SJSU</a:t>
          </a:r>
          <a:endParaRPr lang="en-US" sz="1200" dirty="0"/>
        </a:p>
      </dgm:t>
    </dgm:pt>
    <dgm:pt modelId="{969E7964-B971-4ACF-AA64-5B39EEF82059}" type="parTrans" cxnId="{418D366A-76EF-4B64-A296-A82811084422}">
      <dgm:prSet/>
      <dgm:spPr/>
      <dgm:t>
        <a:bodyPr/>
        <a:lstStyle/>
        <a:p>
          <a:endParaRPr lang="en-US"/>
        </a:p>
      </dgm:t>
    </dgm:pt>
    <dgm:pt modelId="{EB361AAA-4A24-47B7-8990-8C2967ED1F20}" type="sibTrans" cxnId="{418D366A-76EF-4B64-A296-A82811084422}">
      <dgm:prSet/>
      <dgm:spPr/>
      <dgm:t>
        <a:bodyPr/>
        <a:lstStyle/>
        <a:p>
          <a:endParaRPr lang="en-US"/>
        </a:p>
      </dgm:t>
    </dgm:pt>
    <dgm:pt modelId="{26488F30-5E8F-4C54-BE64-295FA9ED84FD}">
      <dgm:prSet phldrT="[Text]" custT="1"/>
      <dgm:spPr/>
      <dgm:t>
        <a:bodyPr/>
        <a:lstStyle/>
        <a:p>
          <a:pPr algn="l"/>
          <a:r>
            <a:rPr lang="en-US" sz="1200" dirty="0" smtClean="0"/>
            <a:t>Brought to light issues with advising, course availability, and lack of community</a:t>
          </a:r>
          <a:endParaRPr lang="en-US" sz="1200" dirty="0"/>
        </a:p>
      </dgm:t>
    </dgm:pt>
    <dgm:pt modelId="{9489F201-70E2-4653-B4A1-A300FD94741D}" type="parTrans" cxnId="{7111C097-3775-4303-90FD-A8E22C9B7D6A}">
      <dgm:prSet/>
      <dgm:spPr/>
      <dgm:t>
        <a:bodyPr/>
        <a:lstStyle/>
        <a:p>
          <a:endParaRPr lang="en-US"/>
        </a:p>
      </dgm:t>
    </dgm:pt>
    <dgm:pt modelId="{BE447968-0BB7-40D5-A40B-765551EF9F06}" type="sibTrans" cxnId="{7111C097-3775-4303-90FD-A8E22C9B7D6A}">
      <dgm:prSet/>
      <dgm:spPr/>
      <dgm:t>
        <a:bodyPr/>
        <a:lstStyle/>
        <a:p>
          <a:endParaRPr lang="en-US"/>
        </a:p>
      </dgm:t>
    </dgm:pt>
    <dgm:pt modelId="{0EBFAF68-DCE8-4A34-B956-4721EF39B2DA}" type="pres">
      <dgm:prSet presAssocID="{87E36702-AF28-425A-AF9C-2434BBA2DA5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0DE7E2-C7B4-4587-BBAE-512C45D43001}" type="pres">
      <dgm:prSet presAssocID="{CDFF955A-1A66-48E8-857E-BCC7E9D59D43}" presName="root" presStyleCnt="0"/>
      <dgm:spPr/>
    </dgm:pt>
    <dgm:pt modelId="{99DE39DB-F9A6-43F0-ACF0-0A9F58165C54}" type="pres">
      <dgm:prSet presAssocID="{CDFF955A-1A66-48E8-857E-BCC7E9D59D43}" presName="rootComposite" presStyleCnt="0"/>
      <dgm:spPr/>
    </dgm:pt>
    <dgm:pt modelId="{74A6E72C-1B13-42AC-B8FA-EB4BD3DC35AB}" type="pres">
      <dgm:prSet presAssocID="{CDFF955A-1A66-48E8-857E-BCC7E9D59D43}" presName="rootText" presStyleLbl="node1" presStyleIdx="0" presStyleCnt="4"/>
      <dgm:spPr/>
      <dgm:t>
        <a:bodyPr/>
        <a:lstStyle/>
        <a:p>
          <a:endParaRPr lang="en-US"/>
        </a:p>
      </dgm:t>
    </dgm:pt>
    <dgm:pt modelId="{463805FC-75C5-4B91-982B-F7F5B7FBCF18}" type="pres">
      <dgm:prSet presAssocID="{CDFF955A-1A66-48E8-857E-BCC7E9D59D43}" presName="rootConnector" presStyleLbl="node1" presStyleIdx="0" presStyleCnt="4"/>
      <dgm:spPr/>
      <dgm:t>
        <a:bodyPr/>
        <a:lstStyle/>
        <a:p>
          <a:endParaRPr lang="en-US"/>
        </a:p>
      </dgm:t>
    </dgm:pt>
    <dgm:pt modelId="{2546B31E-43CA-4877-8890-2B6BE25A83A3}" type="pres">
      <dgm:prSet presAssocID="{CDFF955A-1A66-48E8-857E-BCC7E9D59D43}" presName="childShape" presStyleCnt="0"/>
      <dgm:spPr/>
    </dgm:pt>
    <dgm:pt modelId="{F41D12F3-8985-4FBA-BD64-DBF7E151B119}" type="pres">
      <dgm:prSet presAssocID="{10194785-F63D-4215-A4C2-F0801CEB3F85}" presName="Name13" presStyleLbl="parChTrans1D2" presStyleIdx="0" presStyleCnt="8"/>
      <dgm:spPr/>
      <dgm:t>
        <a:bodyPr/>
        <a:lstStyle/>
        <a:p>
          <a:endParaRPr lang="en-US"/>
        </a:p>
      </dgm:t>
    </dgm:pt>
    <dgm:pt modelId="{1AF95B35-7C7C-428C-85A7-61D5F241091A}" type="pres">
      <dgm:prSet presAssocID="{D897D5B3-AF80-4D6C-A16F-A64CE1E3A9F2}" presName="childText" presStyleLbl="bgAcc1" presStyleIdx="0" presStyleCnt="8" custLinFactNeighborX="1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DEA89-4D0D-4325-9E1D-59494DBC601A}" type="pres">
      <dgm:prSet presAssocID="{146CD8EF-0C03-44DF-8CF2-A94CA0651A56}" presName="Name13" presStyleLbl="parChTrans1D2" presStyleIdx="1" presStyleCnt="8"/>
      <dgm:spPr/>
      <dgm:t>
        <a:bodyPr/>
        <a:lstStyle/>
        <a:p>
          <a:endParaRPr lang="en-US"/>
        </a:p>
      </dgm:t>
    </dgm:pt>
    <dgm:pt modelId="{9687E836-E41B-4DC7-A49D-B34CA43EF400}" type="pres">
      <dgm:prSet presAssocID="{DF9233E3-D53F-45B0-9D14-A42CE4EB9621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A3D37-00BE-4AE4-9794-E4867073AA01}" type="pres">
      <dgm:prSet presAssocID="{4DFD3B67-73FD-46B8-90A3-1156102D74C9}" presName="root" presStyleCnt="0"/>
      <dgm:spPr/>
    </dgm:pt>
    <dgm:pt modelId="{227DD4C9-AA96-46D3-B005-AC85C9108961}" type="pres">
      <dgm:prSet presAssocID="{4DFD3B67-73FD-46B8-90A3-1156102D74C9}" presName="rootComposite" presStyleCnt="0"/>
      <dgm:spPr/>
    </dgm:pt>
    <dgm:pt modelId="{CCA15FCD-942D-4267-B1DC-94197284B811}" type="pres">
      <dgm:prSet presAssocID="{4DFD3B67-73FD-46B8-90A3-1156102D74C9}" presName="rootText" presStyleLbl="node1" presStyleIdx="1" presStyleCnt="4"/>
      <dgm:spPr/>
      <dgm:t>
        <a:bodyPr/>
        <a:lstStyle/>
        <a:p>
          <a:endParaRPr lang="en-US"/>
        </a:p>
      </dgm:t>
    </dgm:pt>
    <dgm:pt modelId="{2AFBCF46-D6D0-4F29-AB66-BA9D32DDFA95}" type="pres">
      <dgm:prSet presAssocID="{4DFD3B67-73FD-46B8-90A3-1156102D74C9}" presName="rootConnector" presStyleLbl="node1" presStyleIdx="1" presStyleCnt="4"/>
      <dgm:spPr/>
      <dgm:t>
        <a:bodyPr/>
        <a:lstStyle/>
        <a:p>
          <a:endParaRPr lang="en-US"/>
        </a:p>
      </dgm:t>
    </dgm:pt>
    <dgm:pt modelId="{CB13283A-59B9-4B6C-955E-5CE9206D0301}" type="pres">
      <dgm:prSet presAssocID="{4DFD3B67-73FD-46B8-90A3-1156102D74C9}" presName="childShape" presStyleCnt="0"/>
      <dgm:spPr/>
    </dgm:pt>
    <dgm:pt modelId="{6725E237-D3CD-4672-B053-9537FEDFCD3D}" type="pres">
      <dgm:prSet presAssocID="{7C69011F-26E5-48E4-B73F-09620BDA47A6}" presName="Name13" presStyleLbl="parChTrans1D2" presStyleIdx="2" presStyleCnt="8"/>
      <dgm:spPr/>
      <dgm:t>
        <a:bodyPr/>
        <a:lstStyle/>
        <a:p>
          <a:endParaRPr lang="en-US"/>
        </a:p>
      </dgm:t>
    </dgm:pt>
    <dgm:pt modelId="{FA3DB3CF-26A3-4455-8163-74DDFC31E601}" type="pres">
      <dgm:prSet presAssocID="{CCCF5E87-8497-481B-8747-5661A155533C}" presName="childText" presStyleLbl="bgAcc1" presStyleIdx="2" presStyleCnt="8" custLinFactNeighborX="1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5568AA-60DB-4FE6-B927-8B728B7A30F9}" type="pres">
      <dgm:prSet presAssocID="{D5963BA1-B7C6-448F-BC19-2F89DC2F5F78}" presName="Name13" presStyleLbl="parChTrans1D2" presStyleIdx="3" presStyleCnt="8"/>
      <dgm:spPr/>
      <dgm:t>
        <a:bodyPr/>
        <a:lstStyle/>
        <a:p>
          <a:endParaRPr lang="en-US"/>
        </a:p>
      </dgm:t>
    </dgm:pt>
    <dgm:pt modelId="{82D4B388-3004-41AB-9877-4DA23C7C17B2}" type="pres">
      <dgm:prSet presAssocID="{0B1A4B5C-9597-42F8-A233-F7117746286A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DC2E9-5205-4E1C-A185-B304CFE63080}" type="pres">
      <dgm:prSet presAssocID="{2914CC48-64D3-4DCC-8111-FFBD752C10B4}" presName="root" presStyleCnt="0"/>
      <dgm:spPr/>
    </dgm:pt>
    <dgm:pt modelId="{1852B5C0-45C1-433E-A02B-5DD1233E63BA}" type="pres">
      <dgm:prSet presAssocID="{2914CC48-64D3-4DCC-8111-FFBD752C10B4}" presName="rootComposite" presStyleCnt="0"/>
      <dgm:spPr/>
    </dgm:pt>
    <dgm:pt modelId="{741B4C1E-871A-4EE7-A7F4-DBF8C092F049}" type="pres">
      <dgm:prSet presAssocID="{2914CC48-64D3-4DCC-8111-FFBD752C10B4}" presName="rootText" presStyleLbl="node1" presStyleIdx="2" presStyleCnt="4"/>
      <dgm:spPr/>
      <dgm:t>
        <a:bodyPr/>
        <a:lstStyle/>
        <a:p>
          <a:endParaRPr lang="en-US"/>
        </a:p>
      </dgm:t>
    </dgm:pt>
    <dgm:pt modelId="{CC97DC9A-6201-472E-9B62-B3430FDA7A70}" type="pres">
      <dgm:prSet presAssocID="{2914CC48-64D3-4DCC-8111-FFBD752C10B4}" presName="rootConnector" presStyleLbl="node1" presStyleIdx="2" presStyleCnt="4"/>
      <dgm:spPr/>
      <dgm:t>
        <a:bodyPr/>
        <a:lstStyle/>
        <a:p>
          <a:endParaRPr lang="en-US"/>
        </a:p>
      </dgm:t>
    </dgm:pt>
    <dgm:pt modelId="{DA514DA6-7C5D-420C-B2C1-1C670B9BAF06}" type="pres">
      <dgm:prSet presAssocID="{2914CC48-64D3-4DCC-8111-FFBD752C10B4}" presName="childShape" presStyleCnt="0"/>
      <dgm:spPr/>
    </dgm:pt>
    <dgm:pt modelId="{8F037D7B-C0D5-44B2-86E6-3D68A55AA3F1}" type="pres">
      <dgm:prSet presAssocID="{F6F83EA5-1583-4C28-B1D9-07E422880781}" presName="Name13" presStyleLbl="parChTrans1D2" presStyleIdx="4" presStyleCnt="8"/>
      <dgm:spPr/>
      <dgm:t>
        <a:bodyPr/>
        <a:lstStyle/>
        <a:p>
          <a:endParaRPr lang="en-US"/>
        </a:p>
      </dgm:t>
    </dgm:pt>
    <dgm:pt modelId="{43D3EF10-628F-47CF-AC9A-0A685465FDC5}" type="pres">
      <dgm:prSet presAssocID="{394BFC46-F753-4453-BDF1-978248209217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4BAB5-89B6-4536-BDA2-338CDACBF98B}" type="pres">
      <dgm:prSet presAssocID="{AB4C5B70-4236-476C-AC15-0AE099910DC0}" presName="Name13" presStyleLbl="parChTrans1D2" presStyleIdx="5" presStyleCnt="8"/>
      <dgm:spPr/>
      <dgm:t>
        <a:bodyPr/>
        <a:lstStyle/>
        <a:p>
          <a:endParaRPr lang="en-US"/>
        </a:p>
      </dgm:t>
    </dgm:pt>
    <dgm:pt modelId="{F393AF26-99BA-45EA-A0B5-6E8176DE23AA}" type="pres">
      <dgm:prSet presAssocID="{831DFC0B-4859-4406-AD8C-741B050324B1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51D71-8619-4DDE-AC7A-C5E24C2E55C5}" type="pres">
      <dgm:prSet presAssocID="{6DE87D15-022D-42E5-A720-F0FAB4CFC027}" presName="root" presStyleCnt="0"/>
      <dgm:spPr/>
    </dgm:pt>
    <dgm:pt modelId="{E5B1F798-57CC-406B-A718-627EDD092A6F}" type="pres">
      <dgm:prSet presAssocID="{6DE87D15-022D-42E5-A720-F0FAB4CFC027}" presName="rootComposite" presStyleCnt="0"/>
      <dgm:spPr/>
    </dgm:pt>
    <dgm:pt modelId="{26F5F2B7-8C62-4653-83D4-3FC7436558EA}" type="pres">
      <dgm:prSet presAssocID="{6DE87D15-022D-42E5-A720-F0FAB4CFC027}" presName="rootText" presStyleLbl="node1" presStyleIdx="3" presStyleCnt="4"/>
      <dgm:spPr/>
      <dgm:t>
        <a:bodyPr/>
        <a:lstStyle/>
        <a:p>
          <a:endParaRPr lang="en-US"/>
        </a:p>
      </dgm:t>
    </dgm:pt>
    <dgm:pt modelId="{111DBAA6-4D97-4EE7-B02A-1610FF4B4D74}" type="pres">
      <dgm:prSet presAssocID="{6DE87D15-022D-42E5-A720-F0FAB4CFC027}" presName="rootConnector" presStyleLbl="node1" presStyleIdx="3" presStyleCnt="4"/>
      <dgm:spPr/>
      <dgm:t>
        <a:bodyPr/>
        <a:lstStyle/>
        <a:p>
          <a:endParaRPr lang="en-US"/>
        </a:p>
      </dgm:t>
    </dgm:pt>
    <dgm:pt modelId="{76886CB5-D704-46A4-A90C-5310BD4BA9F8}" type="pres">
      <dgm:prSet presAssocID="{6DE87D15-022D-42E5-A720-F0FAB4CFC027}" presName="childShape" presStyleCnt="0"/>
      <dgm:spPr/>
    </dgm:pt>
    <dgm:pt modelId="{D5F0C84B-C5D5-41F9-8A5A-81C0A732D6E7}" type="pres">
      <dgm:prSet presAssocID="{969E7964-B971-4ACF-AA64-5B39EEF82059}" presName="Name13" presStyleLbl="parChTrans1D2" presStyleIdx="6" presStyleCnt="8"/>
      <dgm:spPr/>
      <dgm:t>
        <a:bodyPr/>
        <a:lstStyle/>
        <a:p>
          <a:endParaRPr lang="en-US"/>
        </a:p>
      </dgm:t>
    </dgm:pt>
    <dgm:pt modelId="{3B065D06-8D2F-437F-96CC-D966CC9A38EB}" type="pres">
      <dgm:prSet presAssocID="{5DF43074-C594-4541-B748-0AC7AB18C1CF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DFD10-2A51-4B3E-800D-CFDC6326801C}" type="pres">
      <dgm:prSet presAssocID="{9489F201-70E2-4653-B4A1-A300FD94741D}" presName="Name13" presStyleLbl="parChTrans1D2" presStyleIdx="7" presStyleCnt="8"/>
      <dgm:spPr/>
      <dgm:t>
        <a:bodyPr/>
        <a:lstStyle/>
        <a:p>
          <a:endParaRPr lang="en-US"/>
        </a:p>
      </dgm:t>
    </dgm:pt>
    <dgm:pt modelId="{020F8996-7D9A-4D53-A6A7-385EB518BCC1}" type="pres">
      <dgm:prSet presAssocID="{26488F30-5E8F-4C54-BE64-295FA9ED84FD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9A3D03-368B-4AE2-9E6D-ABCB11ABD661}" type="presOf" srcId="{DF9233E3-D53F-45B0-9D14-A42CE4EB9621}" destId="{9687E836-E41B-4DC7-A49D-B34CA43EF400}" srcOrd="0" destOrd="0" presId="urn:microsoft.com/office/officeart/2005/8/layout/hierarchy3"/>
    <dgm:cxn modelId="{479B1D17-B219-448B-9461-4C2CE89B56BF}" srcId="{4DFD3B67-73FD-46B8-90A3-1156102D74C9}" destId="{0B1A4B5C-9597-42F8-A233-F7117746286A}" srcOrd="1" destOrd="0" parTransId="{D5963BA1-B7C6-448F-BC19-2F89DC2F5F78}" sibTransId="{F6D247F2-E122-4750-8BA0-AA5775001B9B}"/>
    <dgm:cxn modelId="{86394877-5A4E-43E0-8711-63B9763AB01B}" type="presOf" srcId="{2914CC48-64D3-4DCC-8111-FFBD752C10B4}" destId="{741B4C1E-871A-4EE7-A7F4-DBF8C092F049}" srcOrd="0" destOrd="0" presId="urn:microsoft.com/office/officeart/2005/8/layout/hierarchy3"/>
    <dgm:cxn modelId="{B08CCB0B-0FB8-458F-A6CB-95F38AE0B526}" type="presOf" srcId="{5DF43074-C594-4541-B748-0AC7AB18C1CF}" destId="{3B065D06-8D2F-437F-96CC-D966CC9A38EB}" srcOrd="0" destOrd="0" presId="urn:microsoft.com/office/officeart/2005/8/layout/hierarchy3"/>
    <dgm:cxn modelId="{910CF4D8-23F9-4EAF-9D0F-91F4FE4463AB}" type="presOf" srcId="{7C69011F-26E5-48E4-B73F-09620BDA47A6}" destId="{6725E237-D3CD-4672-B053-9537FEDFCD3D}" srcOrd="0" destOrd="0" presId="urn:microsoft.com/office/officeart/2005/8/layout/hierarchy3"/>
    <dgm:cxn modelId="{5E321DCE-BDF3-47C4-B106-6ADED9E846C2}" type="presOf" srcId="{4DFD3B67-73FD-46B8-90A3-1156102D74C9}" destId="{2AFBCF46-D6D0-4F29-AB66-BA9D32DDFA95}" srcOrd="1" destOrd="0" presId="urn:microsoft.com/office/officeart/2005/8/layout/hierarchy3"/>
    <dgm:cxn modelId="{095B6F53-4BF5-4030-A5D0-175D46FDBF35}" type="presOf" srcId="{AB4C5B70-4236-476C-AC15-0AE099910DC0}" destId="{7084BAB5-89B6-4536-BDA2-338CDACBF98B}" srcOrd="0" destOrd="0" presId="urn:microsoft.com/office/officeart/2005/8/layout/hierarchy3"/>
    <dgm:cxn modelId="{FF151A01-8D07-46BD-AA3E-8F87C72760C0}" type="presOf" srcId="{26488F30-5E8F-4C54-BE64-295FA9ED84FD}" destId="{020F8996-7D9A-4D53-A6A7-385EB518BCC1}" srcOrd="0" destOrd="0" presId="urn:microsoft.com/office/officeart/2005/8/layout/hierarchy3"/>
    <dgm:cxn modelId="{B560D1E8-A2CA-4EBE-A427-7DA66D525D53}" type="presOf" srcId="{969E7964-B971-4ACF-AA64-5B39EEF82059}" destId="{D5F0C84B-C5D5-41F9-8A5A-81C0A732D6E7}" srcOrd="0" destOrd="0" presId="urn:microsoft.com/office/officeart/2005/8/layout/hierarchy3"/>
    <dgm:cxn modelId="{470CCA6B-000C-40F3-8405-3D785A3CF194}" type="presOf" srcId="{10194785-F63D-4215-A4C2-F0801CEB3F85}" destId="{F41D12F3-8985-4FBA-BD64-DBF7E151B119}" srcOrd="0" destOrd="0" presId="urn:microsoft.com/office/officeart/2005/8/layout/hierarchy3"/>
    <dgm:cxn modelId="{09836AFE-F302-4788-84F1-FDBE78944601}" srcId="{87E36702-AF28-425A-AF9C-2434BBA2DA5E}" destId="{6DE87D15-022D-42E5-A720-F0FAB4CFC027}" srcOrd="3" destOrd="0" parTransId="{D9481BA2-9269-459B-BA90-774B99B541FF}" sibTransId="{0F7B76E3-CC2F-4CC0-86D2-35F9BFA3A7E9}"/>
    <dgm:cxn modelId="{1E269143-56A4-4523-B818-7C218356D8FA}" srcId="{87E36702-AF28-425A-AF9C-2434BBA2DA5E}" destId="{2914CC48-64D3-4DCC-8111-FFBD752C10B4}" srcOrd="2" destOrd="0" parTransId="{8AF9FB64-BDA8-4B3D-AACB-71AF3AD4A9DC}" sibTransId="{A612FA0A-BD30-45BE-B0FE-DCE2553BDFA5}"/>
    <dgm:cxn modelId="{D661A608-0A9C-4E0D-8C5F-9A401C7FAC2C}" type="presOf" srcId="{6DE87D15-022D-42E5-A720-F0FAB4CFC027}" destId="{111DBAA6-4D97-4EE7-B02A-1610FF4B4D74}" srcOrd="1" destOrd="0" presId="urn:microsoft.com/office/officeart/2005/8/layout/hierarchy3"/>
    <dgm:cxn modelId="{AD457CDD-1DDB-4C55-A67F-52BB01626864}" srcId="{2914CC48-64D3-4DCC-8111-FFBD752C10B4}" destId="{394BFC46-F753-4453-BDF1-978248209217}" srcOrd="0" destOrd="0" parTransId="{F6F83EA5-1583-4C28-B1D9-07E422880781}" sibTransId="{41A576AF-887E-4816-9CAA-49D210D72982}"/>
    <dgm:cxn modelId="{418D366A-76EF-4B64-A296-A82811084422}" srcId="{6DE87D15-022D-42E5-A720-F0FAB4CFC027}" destId="{5DF43074-C594-4541-B748-0AC7AB18C1CF}" srcOrd="0" destOrd="0" parTransId="{969E7964-B971-4ACF-AA64-5B39EEF82059}" sibTransId="{EB361AAA-4A24-47B7-8990-8C2967ED1F20}"/>
    <dgm:cxn modelId="{FDCDE3B3-FF94-437D-A0CC-DC3FC4AA0497}" srcId="{4DFD3B67-73FD-46B8-90A3-1156102D74C9}" destId="{CCCF5E87-8497-481B-8747-5661A155533C}" srcOrd="0" destOrd="0" parTransId="{7C69011F-26E5-48E4-B73F-09620BDA47A6}" sibTransId="{7C04416E-FF9B-475A-87E2-E65CD5A33BD3}"/>
    <dgm:cxn modelId="{0F5EF6D9-4139-46CF-8104-7FA284AA8CD5}" srcId="{CDFF955A-1A66-48E8-857E-BCC7E9D59D43}" destId="{D897D5B3-AF80-4D6C-A16F-A64CE1E3A9F2}" srcOrd="0" destOrd="0" parTransId="{10194785-F63D-4215-A4C2-F0801CEB3F85}" sibTransId="{40526F0B-7EEC-4A69-A095-A1D434074ED4}"/>
    <dgm:cxn modelId="{9D108CEB-3BC0-45DE-9F5B-AEA4A8F2BD3F}" type="presOf" srcId="{9489F201-70E2-4653-B4A1-A300FD94741D}" destId="{6D9DFD10-2A51-4B3E-800D-CFDC6326801C}" srcOrd="0" destOrd="0" presId="urn:microsoft.com/office/officeart/2005/8/layout/hierarchy3"/>
    <dgm:cxn modelId="{7111C097-3775-4303-90FD-A8E22C9B7D6A}" srcId="{6DE87D15-022D-42E5-A720-F0FAB4CFC027}" destId="{26488F30-5E8F-4C54-BE64-295FA9ED84FD}" srcOrd="1" destOrd="0" parTransId="{9489F201-70E2-4653-B4A1-A300FD94741D}" sibTransId="{BE447968-0BB7-40D5-A40B-765551EF9F06}"/>
    <dgm:cxn modelId="{B16E044B-20F6-4FB4-BCE0-A5FECC4D3F94}" type="presOf" srcId="{F6F83EA5-1583-4C28-B1D9-07E422880781}" destId="{8F037D7B-C0D5-44B2-86E6-3D68A55AA3F1}" srcOrd="0" destOrd="0" presId="urn:microsoft.com/office/officeart/2005/8/layout/hierarchy3"/>
    <dgm:cxn modelId="{501621D4-A74D-4E70-9D7C-B1D49E4EFDB9}" type="presOf" srcId="{831DFC0B-4859-4406-AD8C-741B050324B1}" destId="{F393AF26-99BA-45EA-A0B5-6E8176DE23AA}" srcOrd="0" destOrd="0" presId="urn:microsoft.com/office/officeart/2005/8/layout/hierarchy3"/>
    <dgm:cxn modelId="{11796CFA-9C95-4EDA-8279-4BC7CCCFCD73}" type="presOf" srcId="{6DE87D15-022D-42E5-A720-F0FAB4CFC027}" destId="{26F5F2B7-8C62-4653-83D4-3FC7436558EA}" srcOrd="0" destOrd="0" presId="urn:microsoft.com/office/officeart/2005/8/layout/hierarchy3"/>
    <dgm:cxn modelId="{D07E0A5E-52C0-4ACE-B34F-A4B831ADD16F}" type="presOf" srcId="{CDFF955A-1A66-48E8-857E-BCC7E9D59D43}" destId="{463805FC-75C5-4B91-982B-F7F5B7FBCF18}" srcOrd="1" destOrd="0" presId="urn:microsoft.com/office/officeart/2005/8/layout/hierarchy3"/>
    <dgm:cxn modelId="{3876794F-9963-4CB5-B32E-61C0847377FA}" type="presOf" srcId="{146CD8EF-0C03-44DF-8CF2-A94CA0651A56}" destId="{301DEA89-4D0D-4325-9E1D-59494DBC601A}" srcOrd="0" destOrd="0" presId="urn:microsoft.com/office/officeart/2005/8/layout/hierarchy3"/>
    <dgm:cxn modelId="{98DEE08B-744F-4957-958B-F4DA5D45AD89}" srcId="{2914CC48-64D3-4DCC-8111-FFBD752C10B4}" destId="{831DFC0B-4859-4406-AD8C-741B050324B1}" srcOrd="1" destOrd="0" parTransId="{AB4C5B70-4236-476C-AC15-0AE099910DC0}" sibTransId="{90FE1E9F-4024-43A0-95CB-B75D00038887}"/>
    <dgm:cxn modelId="{0F4A9F08-FCDE-4BD2-AD9D-34DBAA12BBA9}" type="presOf" srcId="{2914CC48-64D3-4DCC-8111-FFBD752C10B4}" destId="{CC97DC9A-6201-472E-9B62-B3430FDA7A70}" srcOrd="1" destOrd="0" presId="urn:microsoft.com/office/officeart/2005/8/layout/hierarchy3"/>
    <dgm:cxn modelId="{75CF4418-2926-49B3-8605-6091F8516964}" type="presOf" srcId="{D5963BA1-B7C6-448F-BC19-2F89DC2F5F78}" destId="{875568AA-60DB-4FE6-B927-8B728B7A30F9}" srcOrd="0" destOrd="0" presId="urn:microsoft.com/office/officeart/2005/8/layout/hierarchy3"/>
    <dgm:cxn modelId="{BFB251CB-9A2D-4DA7-9702-FDA9B7645E0B}" type="presOf" srcId="{87E36702-AF28-425A-AF9C-2434BBA2DA5E}" destId="{0EBFAF68-DCE8-4A34-B956-4721EF39B2DA}" srcOrd="0" destOrd="0" presId="urn:microsoft.com/office/officeart/2005/8/layout/hierarchy3"/>
    <dgm:cxn modelId="{498EA13D-04D6-491B-8AA6-2EF81B65C5A8}" type="presOf" srcId="{394BFC46-F753-4453-BDF1-978248209217}" destId="{43D3EF10-628F-47CF-AC9A-0A685465FDC5}" srcOrd="0" destOrd="0" presId="urn:microsoft.com/office/officeart/2005/8/layout/hierarchy3"/>
    <dgm:cxn modelId="{66C58CEA-317D-47E2-BCF1-CD37DAB9807A}" srcId="{87E36702-AF28-425A-AF9C-2434BBA2DA5E}" destId="{4DFD3B67-73FD-46B8-90A3-1156102D74C9}" srcOrd="1" destOrd="0" parTransId="{02D8D2B5-895F-4BD0-B487-2E040F3F1E7F}" sibTransId="{04F5234B-E310-4CEE-B7ED-DD3644E9897A}"/>
    <dgm:cxn modelId="{BA9B8A5D-6D4F-492B-A6F0-CFD72C2889D9}" type="presOf" srcId="{0B1A4B5C-9597-42F8-A233-F7117746286A}" destId="{82D4B388-3004-41AB-9877-4DA23C7C17B2}" srcOrd="0" destOrd="0" presId="urn:microsoft.com/office/officeart/2005/8/layout/hierarchy3"/>
    <dgm:cxn modelId="{CC5186D7-C89A-40EF-AF75-7595180F2A08}" srcId="{CDFF955A-1A66-48E8-857E-BCC7E9D59D43}" destId="{DF9233E3-D53F-45B0-9D14-A42CE4EB9621}" srcOrd="1" destOrd="0" parTransId="{146CD8EF-0C03-44DF-8CF2-A94CA0651A56}" sibTransId="{CBB966E2-4EEC-4A4B-97A5-A6A7FFC38D85}"/>
    <dgm:cxn modelId="{53BE647C-28B4-45B2-8924-1939AB52E13C}" type="presOf" srcId="{CDFF955A-1A66-48E8-857E-BCC7E9D59D43}" destId="{74A6E72C-1B13-42AC-B8FA-EB4BD3DC35AB}" srcOrd="0" destOrd="0" presId="urn:microsoft.com/office/officeart/2005/8/layout/hierarchy3"/>
    <dgm:cxn modelId="{E54FF0E4-7DFC-44CD-80B9-C75D7E8B968D}" type="presOf" srcId="{4DFD3B67-73FD-46B8-90A3-1156102D74C9}" destId="{CCA15FCD-942D-4267-B1DC-94197284B811}" srcOrd="0" destOrd="0" presId="urn:microsoft.com/office/officeart/2005/8/layout/hierarchy3"/>
    <dgm:cxn modelId="{84C8F01C-EF68-446C-AB23-B1B4734E0A88}" type="presOf" srcId="{CCCF5E87-8497-481B-8747-5661A155533C}" destId="{FA3DB3CF-26A3-4455-8163-74DDFC31E601}" srcOrd="0" destOrd="0" presId="urn:microsoft.com/office/officeart/2005/8/layout/hierarchy3"/>
    <dgm:cxn modelId="{10B90F3D-1662-42C1-B0E8-708C01B41798}" type="presOf" srcId="{D897D5B3-AF80-4D6C-A16F-A64CE1E3A9F2}" destId="{1AF95B35-7C7C-428C-85A7-61D5F241091A}" srcOrd="0" destOrd="0" presId="urn:microsoft.com/office/officeart/2005/8/layout/hierarchy3"/>
    <dgm:cxn modelId="{AF8A0212-CC83-4444-BB92-A3A60027FB1D}" srcId="{87E36702-AF28-425A-AF9C-2434BBA2DA5E}" destId="{CDFF955A-1A66-48E8-857E-BCC7E9D59D43}" srcOrd="0" destOrd="0" parTransId="{2644A1B7-A724-4A50-863A-DAF52DC9D5A9}" sibTransId="{91A87952-8094-4337-8A0C-5B400B0712A7}"/>
    <dgm:cxn modelId="{461E8FDF-886C-45AD-A6E7-1DB034B62F08}" type="presParOf" srcId="{0EBFAF68-DCE8-4A34-B956-4721EF39B2DA}" destId="{A30DE7E2-C7B4-4587-BBAE-512C45D43001}" srcOrd="0" destOrd="0" presId="urn:microsoft.com/office/officeart/2005/8/layout/hierarchy3"/>
    <dgm:cxn modelId="{8390F727-7C3D-4794-9D66-AFACA5254341}" type="presParOf" srcId="{A30DE7E2-C7B4-4587-BBAE-512C45D43001}" destId="{99DE39DB-F9A6-43F0-ACF0-0A9F58165C54}" srcOrd="0" destOrd="0" presId="urn:microsoft.com/office/officeart/2005/8/layout/hierarchy3"/>
    <dgm:cxn modelId="{7943E0BA-BA30-4CEA-BE9E-634DA39A1416}" type="presParOf" srcId="{99DE39DB-F9A6-43F0-ACF0-0A9F58165C54}" destId="{74A6E72C-1B13-42AC-B8FA-EB4BD3DC35AB}" srcOrd="0" destOrd="0" presId="urn:microsoft.com/office/officeart/2005/8/layout/hierarchy3"/>
    <dgm:cxn modelId="{F4C1BF88-A431-44A1-A2A5-DA2FFE4934D9}" type="presParOf" srcId="{99DE39DB-F9A6-43F0-ACF0-0A9F58165C54}" destId="{463805FC-75C5-4B91-982B-F7F5B7FBCF18}" srcOrd="1" destOrd="0" presId="urn:microsoft.com/office/officeart/2005/8/layout/hierarchy3"/>
    <dgm:cxn modelId="{9E9757C5-7828-4A45-9873-EF1986A875D8}" type="presParOf" srcId="{A30DE7E2-C7B4-4587-BBAE-512C45D43001}" destId="{2546B31E-43CA-4877-8890-2B6BE25A83A3}" srcOrd="1" destOrd="0" presId="urn:microsoft.com/office/officeart/2005/8/layout/hierarchy3"/>
    <dgm:cxn modelId="{CB2ADCA1-FCA4-4A0D-9D63-43742376C837}" type="presParOf" srcId="{2546B31E-43CA-4877-8890-2B6BE25A83A3}" destId="{F41D12F3-8985-4FBA-BD64-DBF7E151B119}" srcOrd="0" destOrd="0" presId="urn:microsoft.com/office/officeart/2005/8/layout/hierarchy3"/>
    <dgm:cxn modelId="{C108E818-7362-4CD7-9963-149176D72748}" type="presParOf" srcId="{2546B31E-43CA-4877-8890-2B6BE25A83A3}" destId="{1AF95B35-7C7C-428C-85A7-61D5F241091A}" srcOrd="1" destOrd="0" presId="urn:microsoft.com/office/officeart/2005/8/layout/hierarchy3"/>
    <dgm:cxn modelId="{A16801B3-3CB1-4BA0-BA4F-4C01773B201D}" type="presParOf" srcId="{2546B31E-43CA-4877-8890-2B6BE25A83A3}" destId="{301DEA89-4D0D-4325-9E1D-59494DBC601A}" srcOrd="2" destOrd="0" presId="urn:microsoft.com/office/officeart/2005/8/layout/hierarchy3"/>
    <dgm:cxn modelId="{F2683A10-DFCC-4546-BC1B-D10D42CA50BF}" type="presParOf" srcId="{2546B31E-43CA-4877-8890-2B6BE25A83A3}" destId="{9687E836-E41B-4DC7-A49D-B34CA43EF400}" srcOrd="3" destOrd="0" presId="urn:microsoft.com/office/officeart/2005/8/layout/hierarchy3"/>
    <dgm:cxn modelId="{9E65F2F5-531D-43F6-9205-A89463CDFEC5}" type="presParOf" srcId="{0EBFAF68-DCE8-4A34-B956-4721EF39B2DA}" destId="{CD6A3D37-00BE-4AE4-9794-E4867073AA01}" srcOrd="1" destOrd="0" presId="urn:microsoft.com/office/officeart/2005/8/layout/hierarchy3"/>
    <dgm:cxn modelId="{8694B6A5-A7F2-4F8A-992F-E0C2238E58D6}" type="presParOf" srcId="{CD6A3D37-00BE-4AE4-9794-E4867073AA01}" destId="{227DD4C9-AA96-46D3-B005-AC85C9108961}" srcOrd="0" destOrd="0" presId="urn:microsoft.com/office/officeart/2005/8/layout/hierarchy3"/>
    <dgm:cxn modelId="{3A64D3CB-8C86-4A3C-9653-18A92D8D596C}" type="presParOf" srcId="{227DD4C9-AA96-46D3-B005-AC85C9108961}" destId="{CCA15FCD-942D-4267-B1DC-94197284B811}" srcOrd="0" destOrd="0" presId="urn:microsoft.com/office/officeart/2005/8/layout/hierarchy3"/>
    <dgm:cxn modelId="{AA35888E-BE8D-4718-8D60-2FF39DCF7AD8}" type="presParOf" srcId="{227DD4C9-AA96-46D3-B005-AC85C9108961}" destId="{2AFBCF46-D6D0-4F29-AB66-BA9D32DDFA95}" srcOrd="1" destOrd="0" presId="urn:microsoft.com/office/officeart/2005/8/layout/hierarchy3"/>
    <dgm:cxn modelId="{61533A76-13B5-4C4B-92E0-7FCE18A5175B}" type="presParOf" srcId="{CD6A3D37-00BE-4AE4-9794-E4867073AA01}" destId="{CB13283A-59B9-4B6C-955E-5CE9206D0301}" srcOrd="1" destOrd="0" presId="urn:microsoft.com/office/officeart/2005/8/layout/hierarchy3"/>
    <dgm:cxn modelId="{671F74AE-7410-4229-B1C3-2BAE9449AA26}" type="presParOf" srcId="{CB13283A-59B9-4B6C-955E-5CE9206D0301}" destId="{6725E237-D3CD-4672-B053-9537FEDFCD3D}" srcOrd="0" destOrd="0" presId="urn:microsoft.com/office/officeart/2005/8/layout/hierarchy3"/>
    <dgm:cxn modelId="{A90CDE09-C5C4-4792-9F7F-06CB87D57017}" type="presParOf" srcId="{CB13283A-59B9-4B6C-955E-5CE9206D0301}" destId="{FA3DB3CF-26A3-4455-8163-74DDFC31E601}" srcOrd="1" destOrd="0" presId="urn:microsoft.com/office/officeart/2005/8/layout/hierarchy3"/>
    <dgm:cxn modelId="{7BDA8BE8-D282-4C78-9B32-F6246DDAC16A}" type="presParOf" srcId="{CB13283A-59B9-4B6C-955E-5CE9206D0301}" destId="{875568AA-60DB-4FE6-B927-8B728B7A30F9}" srcOrd="2" destOrd="0" presId="urn:microsoft.com/office/officeart/2005/8/layout/hierarchy3"/>
    <dgm:cxn modelId="{7B5778F6-30D4-4DCD-BB54-61B78C69C336}" type="presParOf" srcId="{CB13283A-59B9-4B6C-955E-5CE9206D0301}" destId="{82D4B388-3004-41AB-9877-4DA23C7C17B2}" srcOrd="3" destOrd="0" presId="urn:microsoft.com/office/officeart/2005/8/layout/hierarchy3"/>
    <dgm:cxn modelId="{0E0D9252-5342-4CFF-8BF3-B7D481826DEA}" type="presParOf" srcId="{0EBFAF68-DCE8-4A34-B956-4721EF39B2DA}" destId="{4F7DC2E9-5205-4E1C-A185-B304CFE63080}" srcOrd="2" destOrd="0" presId="urn:microsoft.com/office/officeart/2005/8/layout/hierarchy3"/>
    <dgm:cxn modelId="{189B96CC-FAD3-4A6B-83EA-E9A700833ECB}" type="presParOf" srcId="{4F7DC2E9-5205-4E1C-A185-B304CFE63080}" destId="{1852B5C0-45C1-433E-A02B-5DD1233E63BA}" srcOrd="0" destOrd="0" presId="urn:microsoft.com/office/officeart/2005/8/layout/hierarchy3"/>
    <dgm:cxn modelId="{06A19824-1A25-47CD-B996-ABD94ADAC17B}" type="presParOf" srcId="{1852B5C0-45C1-433E-A02B-5DD1233E63BA}" destId="{741B4C1E-871A-4EE7-A7F4-DBF8C092F049}" srcOrd="0" destOrd="0" presId="urn:microsoft.com/office/officeart/2005/8/layout/hierarchy3"/>
    <dgm:cxn modelId="{A6548A84-31F3-4B1A-90DE-32C6D5672ABB}" type="presParOf" srcId="{1852B5C0-45C1-433E-A02B-5DD1233E63BA}" destId="{CC97DC9A-6201-472E-9B62-B3430FDA7A70}" srcOrd="1" destOrd="0" presId="urn:microsoft.com/office/officeart/2005/8/layout/hierarchy3"/>
    <dgm:cxn modelId="{2170F975-185B-4CD0-B70C-4EA6B4FE4C66}" type="presParOf" srcId="{4F7DC2E9-5205-4E1C-A185-B304CFE63080}" destId="{DA514DA6-7C5D-420C-B2C1-1C670B9BAF06}" srcOrd="1" destOrd="0" presId="urn:microsoft.com/office/officeart/2005/8/layout/hierarchy3"/>
    <dgm:cxn modelId="{29899C5F-3C5C-4060-B74A-E2CA24695BE1}" type="presParOf" srcId="{DA514DA6-7C5D-420C-B2C1-1C670B9BAF06}" destId="{8F037D7B-C0D5-44B2-86E6-3D68A55AA3F1}" srcOrd="0" destOrd="0" presId="urn:microsoft.com/office/officeart/2005/8/layout/hierarchy3"/>
    <dgm:cxn modelId="{57065E6B-232A-4462-A339-DF50475C403E}" type="presParOf" srcId="{DA514DA6-7C5D-420C-B2C1-1C670B9BAF06}" destId="{43D3EF10-628F-47CF-AC9A-0A685465FDC5}" srcOrd="1" destOrd="0" presId="urn:microsoft.com/office/officeart/2005/8/layout/hierarchy3"/>
    <dgm:cxn modelId="{7A6F0D85-0086-4816-997A-571ADEF97F05}" type="presParOf" srcId="{DA514DA6-7C5D-420C-B2C1-1C670B9BAF06}" destId="{7084BAB5-89B6-4536-BDA2-338CDACBF98B}" srcOrd="2" destOrd="0" presId="urn:microsoft.com/office/officeart/2005/8/layout/hierarchy3"/>
    <dgm:cxn modelId="{E061F7AB-6DFF-4DF8-BC6C-6134EF060237}" type="presParOf" srcId="{DA514DA6-7C5D-420C-B2C1-1C670B9BAF06}" destId="{F393AF26-99BA-45EA-A0B5-6E8176DE23AA}" srcOrd="3" destOrd="0" presId="urn:microsoft.com/office/officeart/2005/8/layout/hierarchy3"/>
    <dgm:cxn modelId="{5C2566E5-B8F8-4A3D-B01C-E6C1516BF21E}" type="presParOf" srcId="{0EBFAF68-DCE8-4A34-B956-4721EF39B2DA}" destId="{33951D71-8619-4DDE-AC7A-C5E24C2E55C5}" srcOrd="3" destOrd="0" presId="urn:microsoft.com/office/officeart/2005/8/layout/hierarchy3"/>
    <dgm:cxn modelId="{11047581-4993-46FB-A102-402D742F589B}" type="presParOf" srcId="{33951D71-8619-4DDE-AC7A-C5E24C2E55C5}" destId="{E5B1F798-57CC-406B-A718-627EDD092A6F}" srcOrd="0" destOrd="0" presId="urn:microsoft.com/office/officeart/2005/8/layout/hierarchy3"/>
    <dgm:cxn modelId="{FD7D2554-A0E3-40F8-87D4-2311F0890339}" type="presParOf" srcId="{E5B1F798-57CC-406B-A718-627EDD092A6F}" destId="{26F5F2B7-8C62-4653-83D4-3FC7436558EA}" srcOrd="0" destOrd="0" presId="urn:microsoft.com/office/officeart/2005/8/layout/hierarchy3"/>
    <dgm:cxn modelId="{9EF09CE1-BCAF-4ABB-A207-438434269DE0}" type="presParOf" srcId="{E5B1F798-57CC-406B-A718-627EDD092A6F}" destId="{111DBAA6-4D97-4EE7-B02A-1610FF4B4D74}" srcOrd="1" destOrd="0" presId="urn:microsoft.com/office/officeart/2005/8/layout/hierarchy3"/>
    <dgm:cxn modelId="{3ABD412A-F561-43F4-B194-A56B74AB7B9F}" type="presParOf" srcId="{33951D71-8619-4DDE-AC7A-C5E24C2E55C5}" destId="{76886CB5-D704-46A4-A90C-5310BD4BA9F8}" srcOrd="1" destOrd="0" presId="urn:microsoft.com/office/officeart/2005/8/layout/hierarchy3"/>
    <dgm:cxn modelId="{3DE9AF32-D317-44F2-ADC6-A4F24DBEC1F3}" type="presParOf" srcId="{76886CB5-D704-46A4-A90C-5310BD4BA9F8}" destId="{D5F0C84B-C5D5-41F9-8A5A-81C0A732D6E7}" srcOrd="0" destOrd="0" presId="urn:microsoft.com/office/officeart/2005/8/layout/hierarchy3"/>
    <dgm:cxn modelId="{9E5B9B44-4A11-4CF1-9BEF-766439DEAE3A}" type="presParOf" srcId="{76886CB5-D704-46A4-A90C-5310BD4BA9F8}" destId="{3B065D06-8D2F-437F-96CC-D966CC9A38EB}" srcOrd="1" destOrd="0" presId="urn:microsoft.com/office/officeart/2005/8/layout/hierarchy3"/>
    <dgm:cxn modelId="{03CDDDDE-7FAC-4348-BCE7-8E4A9F538EE2}" type="presParOf" srcId="{76886CB5-D704-46A4-A90C-5310BD4BA9F8}" destId="{6D9DFD10-2A51-4B3E-800D-CFDC6326801C}" srcOrd="2" destOrd="0" presId="urn:microsoft.com/office/officeart/2005/8/layout/hierarchy3"/>
    <dgm:cxn modelId="{8CBF3252-18C5-40B0-B199-FB8F1CF0E8F7}" type="presParOf" srcId="{76886CB5-D704-46A4-A90C-5310BD4BA9F8}" destId="{020F8996-7D9A-4D53-A6A7-385EB518BCC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D337A9-F93D-46D1-995E-26F9C8484C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92A54AE-57A8-4ED8-88F8-A4E3F61B27B8}">
      <dgm:prSet/>
      <dgm:spPr/>
      <dgm:t>
        <a:bodyPr/>
        <a:lstStyle/>
        <a:p>
          <a:pPr rtl="0"/>
          <a:r>
            <a:rPr lang="en-US" smtClean="0"/>
            <a:t>Student Engagement</a:t>
          </a:r>
          <a:endParaRPr lang="en-US"/>
        </a:p>
      </dgm:t>
    </dgm:pt>
    <dgm:pt modelId="{9D642285-8042-48E2-B8B0-72A4AD1640EE}" type="parTrans" cxnId="{3149CB13-51D4-49C6-89C6-AF1ACD0D279F}">
      <dgm:prSet/>
      <dgm:spPr/>
      <dgm:t>
        <a:bodyPr/>
        <a:lstStyle/>
        <a:p>
          <a:endParaRPr lang="en-US"/>
        </a:p>
      </dgm:t>
    </dgm:pt>
    <dgm:pt modelId="{5EE350EA-8254-4A34-B5A2-189ED0AD7340}" type="sibTrans" cxnId="{3149CB13-51D4-49C6-89C6-AF1ACD0D279F}">
      <dgm:prSet/>
      <dgm:spPr/>
      <dgm:t>
        <a:bodyPr/>
        <a:lstStyle/>
        <a:p>
          <a:endParaRPr lang="en-US"/>
        </a:p>
      </dgm:t>
    </dgm:pt>
    <dgm:pt modelId="{721C3832-2C4A-490A-82F6-9DECCC915FC2}">
      <dgm:prSet/>
      <dgm:spPr/>
      <dgm:t>
        <a:bodyPr/>
        <a:lstStyle/>
        <a:p>
          <a:pPr rtl="0"/>
          <a:r>
            <a:rPr lang="en-US" dirty="0" smtClean="0"/>
            <a:t>Create a safe and welcoming campus community for all</a:t>
          </a:r>
          <a:endParaRPr lang="en-US" dirty="0"/>
        </a:p>
      </dgm:t>
    </dgm:pt>
    <dgm:pt modelId="{ED604E20-1AED-4ED4-9BB0-B82D16D1FD9F}" type="parTrans" cxnId="{7F811A35-1DB0-425A-ABA9-7DDD55B3A9B5}">
      <dgm:prSet/>
      <dgm:spPr/>
      <dgm:t>
        <a:bodyPr/>
        <a:lstStyle/>
        <a:p>
          <a:endParaRPr lang="en-US"/>
        </a:p>
      </dgm:t>
    </dgm:pt>
    <dgm:pt modelId="{05C96209-A6E6-4752-8A67-B3699E1112AE}" type="sibTrans" cxnId="{7F811A35-1DB0-425A-ABA9-7DDD55B3A9B5}">
      <dgm:prSet/>
      <dgm:spPr/>
      <dgm:t>
        <a:bodyPr/>
        <a:lstStyle/>
        <a:p>
          <a:endParaRPr lang="en-US"/>
        </a:p>
      </dgm:t>
    </dgm:pt>
    <dgm:pt modelId="{BA61D032-24A0-4E92-8810-BBE20BE0DD00}">
      <dgm:prSet/>
      <dgm:spPr/>
      <dgm:t>
        <a:bodyPr/>
        <a:lstStyle/>
        <a:p>
          <a:pPr rtl="0"/>
          <a:r>
            <a:rPr lang="en-US" dirty="0" smtClean="0"/>
            <a:t>Expand the support for co-curricula</a:t>
          </a:r>
          <a:endParaRPr lang="en-US" dirty="0"/>
        </a:p>
      </dgm:t>
    </dgm:pt>
    <dgm:pt modelId="{5AA916B7-A9E7-4562-8C56-5896C3FAF6EA}" type="parTrans" cxnId="{3A7743CD-D8DE-4405-97E8-734ABB8CB306}">
      <dgm:prSet/>
      <dgm:spPr/>
      <dgm:t>
        <a:bodyPr/>
        <a:lstStyle/>
        <a:p>
          <a:endParaRPr lang="en-US"/>
        </a:p>
      </dgm:t>
    </dgm:pt>
    <dgm:pt modelId="{DF8BAAF3-9E99-45EA-98AB-E6737FAAD8B0}" type="sibTrans" cxnId="{3A7743CD-D8DE-4405-97E8-734ABB8CB306}">
      <dgm:prSet/>
      <dgm:spPr/>
      <dgm:t>
        <a:bodyPr/>
        <a:lstStyle/>
        <a:p>
          <a:endParaRPr lang="en-US"/>
        </a:p>
      </dgm:t>
    </dgm:pt>
    <dgm:pt modelId="{BC100AF5-5AD3-45C0-A8FD-825163B94E58}">
      <dgm:prSet/>
      <dgm:spPr/>
      <dgm:t>
        <a:bodyPr/>
        <a:lstStyle/>
        <a:p>
          <a:pPr rtl="0"/>
          <a:r>
            <a:rPr lang="en-US" dirty="0" smtClean="0"/>
            <a:t>Engage students with the community and field of study</a:t>
          </a:r>
          <a:endParaRPr lang="en-US" dirty="0"/>
        </a:p>
      </dgm:t>
    </dgm:pt>
    <dgm:pt modelId="{6FD78268-06A5-4636-A414-DACA23CFCE0A}" type="parTrans" cxnId="{17C2A0F7-4E0D-46B3-AC62-479B6C14FDC5}">
      <dgm:prSet/>
      <dgm:spPr/>
      <dgm:t>
        <a:bodyPr/>
        <a:lstStyle/>
        <a:p>
          <a:endParaRPr lang="en-US"/>
        </a:p>
      </dgm:t>
    </dgm:pt>
    <dgm:pt modelId="{809AFFAC-5775-4D4C-ADF0-16FE86B56DD1}" type="sibTrans" cxnId="{17C2A0F7-4E0D-46B3-AC62-479B6C14FDC5}">
      <dgm:prSet/>
      <dgm:spPr/>
      <dgm:t>
        <a:bodyPr/>
        <a:lstStyle/>
        <a:p>
          <a:endParaRPr lang="en-US"/>
        </a:p>
      </dgm:t>
    </dgm:pt>
    <dgm:pt modelId="{F4FA9F54-D825-4EAA-BCC9-EE51B94A9FCA}">
      <dgm:prSet/>
      <dgm:spPr/>
      <dgm:t>
        <a:bodyPr/>
        <a:lstStyle/>
        <a:p>
          <a:pPr rtl="0"/>
          <a:r>
            <a:rPr lang="en-US" smtClean="0"/>
            <a:t>Implement high impact teaching practices</a:t>
          </a:r>
          <a:endParaRPr lang="en-US"/>
        </a:p>
      </dgm:t>
    </dgm:pt>
    <dgm:pt modelId="{75408D79-9026-40AD-BB3F-0597C01C1409}" type="parTrans" cxnId="{CC76AAB5-FB96-481B-A3B7-9121106E6E17}">
      <dgm:prSet/>
      <dgm:spPr/>
      <dgm:t>
        <a:bodyPr/>
        <a:lstStyle/>
        <a:p>
          <a:endParaRPr lang="en-US"/>
        </a:p>
      </dgm:t>
    </dgm:pt>
    <dgm:pt modelId="{AA37509D-5C87-4EF8-98AA-6E19BB52AC20}" type="sibTrans" cxnId="{CC76AAB5-FB96-481B-A3B7-9121106E6E17}">
      <dgm:prSet/>
      <dgm:spPr/>
      <dgm:t>
        <a:bodyPr/>
        <a:lstStyle/>
        <a:p>
          <a:endParaRPr lang="en-US"/>
        </a:p>
      </dgm:t>
    </dgm:pt>
    <dgm:pt modelId="{65280E72-8169-4145-B791-8C8CF8B3CF5F}" type="pres">
      <dgm:prSet presAssocID="{C7D337A9-F93D-46D1-995E-26F9C8484C6F}" presName="linear" presStyleCnt="0">
        <dgm:presLayoutVars>
          <dgm:animLvl val="lvl"/>
          <dgm:resizeHandles val="exact"/>
        </dgm:presLayoutVars>
      </dgm:prSet>
      <dgm:spPr/>
    </dgm:pt>
    <dgm:pt modelId="{0D4B83B9-D337-4BB7-A7BE-01FDF5031764}" type="pres">
      <dgm:prSet presAssocID="{392A54AE-57A8-4ED8-88F8-A4E3F61B27B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CBCF39C-C1EF-486A-BA6D-127665706490}" type="pres">
      <dgm:prSet presAssocID="{392A54AE-57A8-4ED8-88F8-A4E3F61B27B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3BCFE43-7615-49AD-B600-475B8BF77E5B}" type="presOf" srcId="{F4FA9F54-D825-4EAA-BCC9-EE51B94A9FCA}" destId="{7CBCF39C-C1EF-486A-BA6D-127665706490}" srcOrd="0" destOrd="3" presId="urn:microsoft.com/office/officeart/2005/8/layout/vList2"/>
    <dgm:cxn modelId="{17C2A0F7-4E0D-46B3-AC62-479B6C14FDC5}" srcId="{392A54AE-57A8-4ED8-88F8-A4E3F61B27B8}" destId="{BC100AF5-5AD3-45C0-A8FD-825163B94E58}" srcOrd="2" destOrd="0" parTransId="{6FD78268-06A5-4636-A414-DACA23CFCE0A}" sibTransId="{809AFFAC-5775-4D4C-ADF0-16FE86B56DD1}"/>
    <dgm:cxn modelId="{2B47031A-7868-45ED-80F3-52DC954CA255}" type="presOf" srcId="{BC100AF5-5AD3-45C0-A8FD-825163B94E58}" destId="{7CBCF39C-C1EF-486A-BA6D-127665706490}" srcOrd="0" destOrd="2" presId="urn:microsoft.com/office/officeart/2005/8/layout/vList2"/>
    <dgm:cxn modelId="{0C2A133B-8200-4D40-99B3-A7C47D497C85}" type="presOf" srcId="{721C3832-2C4A-490A-82F6-9DECCC915FC2}" destId="{7CBCF39C-C1EF-486A-BA6D-127665706490}" srcOrd="0" destOrd="0" presId="urn:microsoft.com/office/officeart/2005/8/layout/vList2"/>
    <dgm:cxn modelId="{85386E50-B0FB-47C7-B179-74AECCB6A74E}" type="presOf" srcId="{392A54AE-57A8-4ED8-88F8-A4E3F61B27B8}" destId="{0D4B83B9-D337-4BB7-A7BE-01FDF5031764}" srcOrd="0" destOrd="0" presId="urn:microsoft.com/office/officeart/2005/8/layout/vList2"/>
    <dgm:cxn modelId="{CC76AAB5-FB96-481B-A3B7-9121106E6E17}" srcId="{392A54AE-57A8-4ED8-88F8-A4E3F61B27B8}" destId="{F4FA9F54-D825-4EAA-BCC9-EE51B94A9FCA}" srcOrd="3" destOrd="0" parTransId="{75408D79-9026-40AD-BB3F-0597C01C1409}" sibTransId="{AA37509D-5C87-4EF8-98AA-6E19BB52AC20}"/>
    <dgm:cxn modelId="{7F811A35-1DB0-425A-ABA9-7DDD55B3A9B5}" srcId="{392A54AE-57A8-4ED8-88F8-A4E3F61B27B8}" destId="{721C3832-2C4A-490A-82F6-9DECCC915FC2}" srcOrd="0" destOrd="0" parTransId="{ED604E20-1AED-4ED4-9BB0-B82D16D1FD9F}" sibTransId="{05C96209-A6E6-4752-8A67-B3699E1112AE}"/>
    <dgm:cxn modelId="{3149CB13-51D4-49C6-89C6-AF1ACD0D279F}" srcId="{C7D337A9-F93D-46D1-995E-26F9C8484C6F}" destId="{392A54AE-57A8-4ED8-88F8-A4E3F61B27B8}" srcOrd="0" destOrd="0" parTransId="{9D642285-8042-48E2-B8B0-72A4AD1640EE}" sibTransId="{5EE350EA-8254-4A34-B5A2-189ED0AD7340}"/>
    <dgm:cxn modelId="{C461FA27-3479-427D-B3A8-0FFFA8A9192F}" type="presOf" srcId="{C7D337A9-F93D-46D1-995E-26F9C8484C6F}" destId="{65280E72-8169-4145-B791-8C8CF8B3CF5F}" srcOrd="0" destOrd="0" presId="urn:microsoft.com/office/officeart/2005/8/layout/vList2"/>
    <dgm:cxn modelId="{5D466C9F-B694-4500-9241-3F116B90F465}" type="presOf" srcId="{BA61D032-24A0-4E92-8810-BBE20BE0DD00}" destId="{7CBCF39C-C1EF-486A-BA6D-127665706490}" srcOrd="0" destOrd="1" presId="urn:microsoft.com/office/officeart/2005/8/layout/vList2"/>
    <dgm:cxn modelId="{3A7743CD-D8DE-4405-97E8-734ABB8CB306}" srcId="{392A54AE-57A8-4ED8-88F8-A4E3F61B27B8}" destId="{BA61D032-24A0-4E92-8810-BBE20BE0DD00}" srcOrd="1" destOrd="0" parTransId="{5AA916B7-A9E7-4562-8C56-5896C3FAF6EA}" sibTransId="{DF8BAAF3-9E99-45EA-98AB-E6737FAAD8B0}"/>
    <dgm:cxn modelId="{4F3D08B4-1F81-48FE-83DD-CEF21F86E379}" type="presParOf" srcId="{65280E72-8169-4145-B791-8C8CF8B3CF5F}" destId="{0D4B83B9-D337-4BB7-A7BE-01FDF5031764}" srcOrd="0" destOrd="0" presId="urn:microsoft.com/office/officeart/2005/8/layout/vList2"/>
    <dgm:cxn modelId="{2F1DACBA-0426-4619-A95C-6C580A80A148}" type="presParOf" srcId="{65280E72-8169-4145-B791-8C8CF8B3CF5F}" destId="{7CBCF39C-C1EF-486A-BA6D-12766570649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9EEF7B8-5AEE-4B44-9409-1445FB6BBF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E4A247-0757-4409-9A38-3736833A8820}">
      <dgm:prSet phldrT="[Text]"/>
      <dgm:spPr/>
      <dgm:t>
        <a:bodyPr/>
        <a:lstStyle/>
        <a:p>
          <a:r>
            <a:rPr lang="en-US" dirty="0" smtClean="0"/>
            <a:t>Each jointly led by a faculty and staff</a:t>
          </a:r>
          <a:endParaRPr lang="en-US" dirty="0"/>
        </a:p>
      </dgm:t>
    </dgm:pt>
    <dgm:pt modelId="{7012D17C-DD04-4099-B2B4-C3D079A1C2C0}" type="parTrans" cxnId="{C3763E67-27F4-4C4F-A12D-B3C0B1094E36}">
      <dgm:prSet/>
      <dgm:spPr/>
      <dgm:t>
        <a:bodyPr/>
        <a:lstStyle/>
        <a:p>
          <a:endParaRPr lang="en-US"/>
        </a:p>
      </dgm:t>
    </dgm:pt>
    <dgm:pt modelId="{AB069C3B-4D21-4767-B395-DAEACDCB1923}" type="sibTrans" cxnId="{C3763E67-27F4-4C4F-A12D-B3C0B1094E36}">
      <dgm:prSet/>
      <dgm:spPr/>
      <dgm:t>
        <a:bodyPr/>
        <a:lstStyle/>
        <a:p>
          <a:endParaRPr lang="en-US"/>
        </a:p>
      </dgm:t>
    </dgm:pt>
    <dgm:pt modelId="{6D212442-9E73-479D-B1E0-4FE7347D7DFC}" type="pres">
      <dgm:prSet presAssocID="{A9EEF7B8-5AEE-4B44-9409-1445FB6BBF5D}" presName="linear" presStyleCnt="0">
        <dgm:presLayoutVars>
          <dgm:animLvl val="lvl"/>
          <dgm:resizeHandles val="exact"/>
        </dgm:presLayoutVars>
      </dgm:prSet>
      <dgm:spPr/>
    </dgm:pt>
    <dgm:pt modelId="{6832C025-1EAC-4E97-B213-A1D010A5B7E5}" type="pres">
      <dgm:prSet presAssocID="{EAE4A247-0757-4409-9A38-3736833A882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A58663-0E97-4E77-B907-9DC45F2956FA}" type="presOf" srcId="{A9EEF7B8-5AEE-4B44-9409-1445FB6BBF5D}" destId="{6D212442-9E73-479D-B1E0-4FE7347D7DFC}" srcOrd="0" destOrd="0" presId="urn:microsoft.com/office/officeart/2005/8/layout/vList2"/>
    <dgm:cxn modelId="{F493A0D9-EF59-4DCC-A2AB-A94429B71772}" type="presOf" srcId="{EAE4A247-0757-4409-9A38-3736833A8820}" destId="{6832C025-1EAC-4E97-B213-A1D010A5B7E5}" srcOrd="0" destOrd="0" presId="urn:microsoft.com/office/officeart/2005/8/layout/vList2"/>
    <dgm:cxn modelId="{C3763E67-27F4-4C4F-A12D-B3C0B1094E36}" srcId="{A9EEF7B8-5AEE-4B44-9409-1445FB6BBF5D}" destId="{EAE4A247-0757-4409-9A38-3736833A8820}" srcOrd="0" destOrd="0" parTransId="{7012D17C-DD04-4099-B2B4-C3D079A1C2C0}" sibTransId="{AB069C3B-4D21-4767-B395-DAEACDCB1923}"/>
    <dgm:cxn modelId="{D11F3A03-5B48-41CF-9732-DB112AA25BC9}" type="presParOf" srcId="{6D212442-9E73-479D-B1E0-4FE7347D7DFC}" destId="{6832C025-1EAC-4E97-B213-A1D010A5B7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7052695-4210-4D53-88A6-687B88646737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FDD652D1-248C-475D-8E7D-BCA8AB8B2DBD}">
      <dgm:prSet phldrT="[Text]"/>
      <dgm:spPr/>
      <dgm:t>
        <a:bodyPr/>
        <a:lstStyle/>
        <a:p>
          <a:r>
            <a:rPr lang="en-US" dirty="0" smtClean="0"/>
            <a:t>Academic support with co-regulation</a:t>
          </a:r>
          <a:endParaRPr lang="en-US" dirty="0"/>
        </a:p>
      </dgm:t>
    </dgm:pt>
    <dgm:pt modelId="{BB95D87C-9D02-4AD4-B8C9-7F75E3E6064B}" type="parTrans" cxnId="{5B052B95-14E2-40C0-8752-84292F903BCC}">
      <dgm:prSet/>
      <dgm:spPr/>
      <dgm:t>
        <a:bodyPr/>
        <a:lstStyle/>
        <a:p>
          <a:endParaRPr lang="en-US"/>
        </a:p>
      </dgm:t>
    </dgm:pt>
    <dgm:pt modelId="{B99F14B2-FE62-45CA-94EA-A3E8150A5BDD}" type="sibTrans" cxnId="{5B052B95-14E2-40C0-8752-84292F903BCC}">
      <dgm:prSet/>
      <dgm:spPr/>
      <dgm:t>
        <a:bodyPr/>
        <a:lstStyle/>
        <a:p>
          <a:endParaRPr lang="en-US"/>
        </a:p>
      </dgm:t>
    </dgm:pt>
    <dgm:pt modelId="{14B834EA-A179-460D-A23D-E2A8581A2C15}">
      <dgm:prSet phldrT="[Text]"/>
      <dgm:spPr/>
      <dgm:t>
        <a:bodyPr/>
        <a:lstStyle/>
        <a:p>
          <a:r>
            <a:rPr lang="en-US" dirty="0" smtClean="0"/>
            <a:t>Community building to bridge the gap between identities</a:t>
          </a:r>
          <a:endParaRPr lang="en-US" dirty="0"/>
        </a:p>
      </dgm:t>
    </dgm:pt>
    <dgm:pt modelId="{1FD4AF9A-EF0C-4D7C-8BFD-1008719183DB}" type="parTrans" cxnId="{D8834DC7-DDB3-41AA-8BAA-F49149DB82DF}">
      <dgm:prSet/>
      <dgm:spPr/>
      <dgm:t>
        <a:bodyPr/>
        <a:lstStyle/>
        <a:p>
          <a:endParaRPr lang="en-US"/>
        </a:p>
      </dgm:t>
    </dgm:pt>
    <dgm:pt modelId="{4D9822AE-CB3C-45E8-A404-09C49F03E79E}" type="sibTrans" cxnId="{D8834DC7-DDB3-41AA-8BAA-F49149DB82DF}">
      <dgm:prSet/>
      <dgm:spPr/>
      <dgm:t>
        <a:bodyPr/>
        <a:lstStyle/>
        <a:p>
          <a:endParaRPr lang="en-US"/>
        </a:p>
      </dgm:t>
    </dgm:pt>
    <dgm:pt modelId="{1DEE3E6F-994E-4F58-B6A1-939C5113CDCE}">
      <dgm:prSet phldrT="[Text]"/>
      <dgm:spPr/>
      <dgm:t>
        <a:bodyPr/>
        <a:lstStyle/>
        <a:p>
          <a:r>
            <a:rPr lang="en-US" dirty="0" smtClean="0"/>
            <a:t>Student Success</a:t>
          </a:r>
          <a:endParaRPr lang="en-US" dirty="0"/>
        </a:p>
      </dgm:t>
    </dgm:pt>
    <dgm:pt modelId="{C233F771-21AC-4FC1-80CA-1686E5AA0BC8}" type="parTrans" cxnId="{CC8DC91E-7939-4E9B-ADAF-DF75D52CDC7E}">
      <dgm:prSet/>
      <dgm:spPr/>
      <dgm:t>
        <a:bodyPr/>
        <a:lstStyle/>
        <a:p>
          <a:endParaRPr lang="en-US"/>
        </a:p>
      </dgm:t>
    </dgm:pt>
    <dgm:pt modelId="{9DBCDCFE-BAB7-4E53-8B40-9E39D2D02371}" type="sibTrans" cxnId="{CC8DC91E-7939-4E9B-ADAF-DF75D52CDC7E}">
      <dgm:prSet/>
      <dgm:spPr/>
      <dgm:t>
        <a:bodyPr/>
        <a:lstStyle/>
        <a:p>
          <a:endParaRPr lang="en-US"/>
        </a:p>
      </dgm:t>
    </dgm:pt>
    <dgm:pt modelId="{2BBDB5FC-FA24-4163-A873-EF17D6AC2229}" type="pres">
      <dgm:prSet presAssocID="{17052695-4210-4D53-88A6-687B88646737}" presName="linearFlow" presStyleCnt="0">
        <dgm:presLayoutVars>
          <dgm:dir/>
          <dgm:resizeHandles val="exact"/>
        </dgm:presLayoutVars>
      </dgm:prSet>
      <dgm:spPr/>
    </dgm:pt>
    <dgm:pt modelId="{012D88D6-6CC5-4DB0-A1D9-043EECA757D9}" type="pres">
      <dgm:prSet presAssocID="{FDD652D1-248C-475D-8E7D-BCA8AB8B2D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AA79B-4E1F-4A3C-BE27-5C4EB601D928}" type="pres">
      <dgm:prSet presAssocID="{B99F14B2-FE62-45CA-94EA-A3E8150A5BDD}" presName="spacerL" presStyleCnt="0"/>
      <dgm:spPr/>
    </dgm:pt>
    <dgm:pt modelId="{B4EF5B63-CC7A-4CCF-AE22-63084E7555C7}" type="pres">
      <dgm:prSet presAssocID="{B99F14B2-FE62-45CA-94EA-A3E8150A5BD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F7B80EC-F39B-4447-8900-967E63798F3E}" type="pres">
      <dgm:prSet presAssocID="{B99F14B2-FE62-45CA-94EA-A3E8150A5BDD}" presName="spacerR" presStyleCnt="0"/>
      <dgm:spPr/>
    </dgm:pt>
    <dgm:pt modelId="{1A9DB417-0352-41A4-A365-E7A5DD7C926D}" type="pres">
      <dgm:prSet presAssocID="{14B834EA-A179-460D-A23D-E2A8581A2C1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9C4E1-B147-42DD-9B31-1535645D2098}" type="pres">
      <dgm:prSet presAssocID="{4D9822AE-CB3C-45E8-A404-09C49F03E79E}" presName="spacerL" presStyleCnt="0"/>
      <dgm:spPr/>
    </dgm:pt>
    <dgm:pt modelId="{D0E9DF11-F68A-4DE7-9796-55C0042F1530}" type="pres">
      <dgm:prSet presAssocID="{4D9822AE-CB3C-45E8-A404-09C49F03E79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228A679D-DF15-42D6-B884-FD025288E1E1}" type="pres">
      <dgm:prSet presAssocID="{4D9822AE-CB3C-45E8-A404-09C49F03E79E}" presName="spacerR" presStyleCnt="0"/>
      <dgm:spPr/>
    </dgm:pt>
    <dgm:pt modelId="{8F33E5E4-D732-41AC-8AFE-5D17AF7EBBAE}" type="pres">
      <dgm:prSet presAssocID="{1DEE3E6F-994E-4F58-B6A1-939C5113CDC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B3D75B-4313-431D-BEF9-D2D3BF531354}" type="presOf" srcId="{FDD652D1-248C-475D-8E7D-BCA8AB8B2DBD}" destId="{012D88D6-6CC5-4DB0-A1D9-043EECA757D9}" srcOrd="0" destOrd="0" presId="urn:microsoft.com/office/officeart/2005/8/layout/equation1"/>
    <dgm:cxn modelId="{BBE0D079-82C0-4C60-ABCB-2E1DCE4F686A}" type="presOf" srcId="{4D9822AE-CB3C-45E8-A404-09C49F03E79E}" destId="{D0E9DF11-F68A-4DE7-9796-55C0042F1530}" srcOrd="0" destOrd="0" presId="urn:microsoft.com/office/officeart/2005/8/layout/equation1"/>
    <dgm:cxn modelId="{566D9AC3-90C9-4821-AE08-D872E8E45309}" type="presOf" srcId="{17052695-4210-4D53-88A6-687B88646737}" destId="{2BBDB5FC-FA24-4163-A873-EF17D6AC2229}" srcOrd="0" destOrd="0" presId="urn:microsoft.com/office/officeart/2005/8/layout/equation1"/>
    <dgm:cxn modelId="{D8834DC7-DDB3-41AA-8BAA-F49149DB82DF}" srcId="{17052695-4210-4D53-88A6-687B88646737}" destId="{14B834EA-A179-460D-A23D-E2A8581A2C15}" srcOrd="1" destOrd="0" parTransId="{1FD4AF9A-EF0C-4D7C-8BFD-1008719183DB}" sibTransId="{4D9822AE-CB3C-45E8-A404-09C49F03E79E}"/>
    <dgm:cxn modelId="{CC8DC91E-7939-4E9B-ADAF-DF75D52CDC7E}" srcId="{17052695-4210-4D53-88A6-687B88646737}" destId="{1DEE3E6F-994E-4F58-B6A1-939C5113CDCE}" srcOrd="2" destOrd="0" parTransId="{C233F771-21AC-4FC1-80CA-1686E5AA0BC8}" sibTransId="{9DBCDCFE-BAB7-4E53-8B40-9E39D2D02371}"/>
    <dgm:cxn modelId="{5B052B95-14E2-40C0-8752-84292F903BCC}" srcId="{17052695-4210-4D53-88A6-687B88646737}" destId="{FDD652D1-248C-475D-8E7D-BCA8AB8B2DBD}" srcOrd="0" destOrd="0" parTransId="{BB95D87C-9D02-4AD4-B8C9-7F75E3E6064B}" sibTransId="{B99F14B2-FE62-45CA-94EA-A3E8150A5BDD}"/>
    <dgm:cxn modelId="{3078F40A-2B4E-4A0E-A946-6B0E12B49154}" type="presOf" srcId="{14B834EA-A179-460D-A23D-E2A8581A2C15}" destId="{1A9DB417-0352-41A4-A365-E7A5DD7C926D}" srcOrd="0" destOrd="0" presId="urn:microsoft.com/office/officeart/2005/8/layout/equation1"/>
    <dgm:cxn modelId="{DAB8008F-3462-423B-A876-9DFB12BFD86D}" type="presOf" srcId="{B99F14B2-FE62-45CA-94EA-A3E8150A5BDD}" destId="{B4EF5B63-CC7A-4CCF-AE22-63084E7555C7}" srcOrd="0" destOrd="0" presId="urn:microsoft.com/office/officeart/2005/8/layout/equation1"/>
    <dgm:cxn modelId="{25B85B64-BC95-496C-9CE0-412018E0F8AE}" type="presOf" srcId="{1DEE3E6F-994E-4F58-B6A1-939C5113CDCE}" destId="{8F33E5E4-D732-41AC-8AFE-5D17AF7EBBAE}" srcOrd="0" destOrd="0" presId="urn:microsoft.com/office/officeart/2005/8/layout/equation1"/>
    <dgm:cxn modelId="{BAACD9F6-B222-4EDC-881B-744C0D59D2CA}" type="presParOf" srcId="{2BBDB5FC-FA24-4163-A873-EF17D6AC2229}" destId="{012D88D6-6CC5-4DB0-A1D9-043EECA757D9}" srcOrd="0" destOrd="0" presId="urn:microsoft.com/office/officeart/2005/8/layout/equation1"/>
    <dgm:cxn modelId="{ADD88CCE-C781-4B4A-8315-6039E6F4A97B}" type="presParOf" srcId="{2BBDB5FC-FA24-4163-A873-EF17D6AC2229}" destId="{775AA79B-4E1F-4A3C-BE27-5C4EB601D928}" srcOrd="1" destOrd="0" presId="urn:microsoft.com/office/officeart/2005/8/layout/equation1"/>
    <dgm:cxn modelId="{296FCCCC-2F2B-4EA7-AD5A-8669564131CB}" type="presParOf" srcId="{2BBDB5FC-FA24-4163-A873-EF17D6AC2229}" destId="{B4EF5B63-CC7A-4CCF-AE22-63084E7555C7}" srcOrd="2" destOrd="0" presId="urn:microsoft.com/office/officeart/2005/8/layout/equation1"/>
    <dgm:cxn modelId="{BF47F7BC-6CC3-4F73-8D7E-FE80C463C122}" type="presParOf" srcId="{2BBDB5FC-FA24-4163-A873-EF17D6AC2229}" destId="{AF7B80EC-F39B-4447-8900-967E63798F3E}" srcOrd="3" destOrd="0" presId="urn:microsoft.com/office/officeart/2005/8/layout/equation1"/>
    <dgm:cxn modelId="{23925424-CD48-4979-B52F-D2FDF1EFF1E3}" type="presParOf" srcId="{2BBDB5FC-FA24-4163-A873-EF17D6AC2229}" destId="{1A9DB417-0352-41A4-A365-E7A5DD7C926D}" srcOrd="4" destOrd="0" presId="urn:microsoft.com/office/officeart/2005/8/layout/equation1"/>
    <dgm:cxn modelId="{9219B4D3-3103-4F1D-AE0B-CE20ECC0F40B}" type="presParOf" srcId="{2BBDB5FC-FA24-4163-A873-EF17D6AC2229}" destId="{9A69C4E1-B147-42DD-9B31-1535645D2098}" srcOrd="5" destOrd="0" presId="urn:microsoft.com/office/officeart/2005/8/layout/equation1"/>
    <dgm:cxn modelId="{03EAA8F1-239B-492D-ABA1-F36E8EF1D089}" type="presParOf" srcId="{2BBDB5FC-FA24-4163-A873-EF17D6AC2229}" destId="{D0E9DF11-F68A-4DE7-9796-55C0042F1530}" srcOrd="6" destOrd="0" presId="urn:microsoft.com/office/officeart/2005/8/layout/equation1"/>
    <dgm:cxn modelId="{FFC66F69-E55B-49C9-92E0-ACDD6AE6DD0F}" type="presParOf" srcId="{2BBDB5FC-FA24-4163-A873-EF17D6AC2229}" destId="{228A679D-DF15-42D6-B884-FD025288E1E1}" srcOrd="7" destOrd="0" presId="urn:microsoft.com/office/officeart/2005/8/layout/equation1"/>
    <dgm:cxn modelId="{561999E0-9F55-4AA6-8D71-501D49B8869A}" type="presParOf" srcId="{2BBDB5FC-FA24-4163-A873-EF17D6AC2229}" destId="{8F33E5E4-D732-41AC-8AFE-5D17AF7EBBA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8E15622-F118-4AB5-8B50-9BB0338CC6D5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714EEE-11C6-4B74-872A-0D030C597256}">
      <dgm:prSet phldrT="[Text]"/>
      <dgm:spPr/>
      <dgm:t>
        <a:bodyPr/>
        <a:lstStyle/>
        <a:p>
          <a:r>
            <a:rPr lang="en-US" dirty="0" smtClean="0"/>
            <a:t>Workshops</a:t>
          </a:r>
          <a:endParaRPr lang="en-US" dirty="0"/>
        </a:p>
      </dgm:t>
    </dgm:pt>
    <dgm:pt modelId="{FF3634BF-752B-4868-BB9A-7D1E903E948E}" type="parTrans" cxnId="{3C753C33-D460-4F06-B685-30765EC14BF8}">
      <dgm:prSet/>
      <dgm:spPr/>
      <dgm:t>
        <a:bodyPr/>
        <a:lstStyle/>
        <a:p>
          <a:endParaRPr lang="en-US"/>
        </a:p>
      </dgm:t>
    </dgm:pt>
    <dgm:pt modelId="{6F23AED9-85F0-4BD1-B10B-74A40F367847}" type="sibTrans" cxnId="{3C753C33-D460-4F06-B685-30765EC14BF8}">
      <dgm:prSet/>
      <dgm:spPr/>
      <dgm:t>
        <a:bodyPr/>
        <a:lstStyle/>
        <a:p>
          <a:endParaRPr lang="en-US"/>
        </a:p>
      </dgm:t>
    </dgm:pt>
    <dgm:pt modelId="{BDC786FE-7AB2-41E4-8EF8-480A3FFBEF6E}">
      <dgm:prSet phldrT="[Text]" custT="1"/>
      <dgm:spPr/>
      <dgm:t>
        <a:bodyPr/>
        <a:lstStyle/>
        <a:p>
          <a:r>
            <a:rPr lang="en-US" sz="1800" b="1" dirty="0" smtClean="0"/>
            <a:t>Advising</a:t>
          </a:r>
          <a:endParaRPr lang="en-US" sz="1800" b="1" dirty="0"/>
        </a:p>
      </dgm:t>
    </dgm:pt>
    <dgm:pt modelId="{8808690E-94AC-46D4-8BE1-375E8E4439B7}" type="parTrans" cxnId="{F7ACE048-7893-4A2C-82CC-D8104C33FA91}">
      <dgm:prSet/>
      <dgm:spPr/>
      <dgm:t>
        <a:bodyPr/>
        <a:lstStyle/>
        <a:p>
          <a:endParaRPr lang="en-US"/>
        </a:p>
      </dgm:t>
    </dgm:pt>
    <dgm:pt modelId="{5E0A4A0A-C896-4EC9-B020-F446E05BDE37}" type="sibTrans" cxnId="{F7ACE048-7893-4A2C-82CC-D8104C33FA91}">
      <dgm:prSet/>
      <dgm:spPr/>
      <dgm:t>
        <a:bodyPr/>
        <a:lstStyle/>
        <a:p>
          <a:endParaRPr lang="en-US"/>
        </a:p>
      </dgm:t>
    </dgm:pt>
    <dgm:pt modelId="{CB7B373C-3940-4787-BE49-62037EB77F83}">
      <dgm:prSet phldrT="[Text]" custT="1"/>
      <dgm:spPr/>
      <dgm:t>
        <a:bodyPr/>
        <a:lstStyle/>
        <a:p>
          <a:endParaRPr lang="en-US" sz="1100" dirty="0"/>
        </a:p>
      </dgm:t>
    </dgm:pt>
    <dgm:pt modelId="{44D8FFCB-0EB3-42CB-BF9D-4777A3030215}" type="parTrans" cxnId="{168BCE2E-0CA3-496D-8005-211470AFB592}">
      <dgm:prSet/>
      <dgm:spPr/>
      <dgm:t>
        <a:bodyPr/>
        <a:lstStyle/>
        <a:p>
          <a:endParaRPr lang="en-US"/>
        </a:p>
      </dgm:t>
    </dgm:pt>
    <dgm:pt modelId="{8DB03F80-B05E-447F-967C-714F06D948F3}" type="sibTrans" cxnId="{168BCE2E-0CA3-496D-8005-211470AFB592}">
      <dgm:prSet/>
      <dgm:spPr/>
      <dgm:t>
        <a:bodyPr/>
        <a:lstStyle/>
        <a:p>
          <a:endParaRPr lang="en-US"/>
        </a:p>
      </dgm:t>
    </dgm:pt>
    <dgm:pt modelId="{BCCEE1CC-FAC2-4584-A024-648CA2D85323}">
      <dgm:prSet phldrT="[Text]"/>
      <dgm:spPr/>
      <dgm:t>
        <a:bodyPr/>
        <a:lstStyle/>
        <a:p>
          <a:r>
            <a:rPr lang="en-US" smtClean="0"/>
            <a:t>Study </a:t>
          </a:r>
          <a:r>
            <a:rPr lang="en-US" dirty="0" smtClean="0"/>
            <a:t>Halls</a:t>
          </a:r>
          <a:endParaRPr lang="en-US" dirty="0"/>
        </a:p>
      </dgm:t>
    </dgm:pt>
    <dgm:pt modelId="{CD737147-568A-4D21-96FB-9BDCD0E3A6B6}" type="parTrans" cxnId="{0A893DCF-ABBE-43C8-A32E-5939821BE258}">
      <dgm:prSet/>
      <dgm:spPr/>
      <dgm:t>
        <a:bodyPr/>
        <a:lstStyle/>
        <a:p>
          <a:endParaRPr lang="en-US"/>
        </a:p>
      </dgm:t>
    </dgm:pt>
    <dgm:pt modelId="{7B1CF7CA-76B9-40F4-9C6A-40527861A80F}" type="sibTrans" cxnId="{0A893DCF-ABBE-43C8-A32E-5939821BE258}">
      <dgm:prSet/>
      <dgm:spPr/>
      <dgm:t>
        <a:bodyPr/>
        <a:lstStyle/>
        <a:p>
          <a:endParaRPr lang="en-US"/>
        </a:p>
      </dgm:t>
    </dgm:pt>
    <dgm:pt modelId="{981BD30C-84D2-4049-8936-D60C37402800}" type="pres">
      <dgm:prSet presAssocID="{28E15622-F118-4AB5-8B50-9BB0338CC6D5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8C3CA7-E115-420F-ACBF-231110CDE6E3}" type="pres">
      <dgm:prSet presAssocID="{CA714EEE-11C6-4B74-872A-0D030C59725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51455-B233-4630-B27D-5EF7184FAF1F}" type="pres">
      <dgm:prSet presAssocID="{CA714EEE-11C6-4B74-872A-0D030C597256}" presName="gear1srcNode" presStyleLbl="node1" presStyleIdx="0" presStyleCnt="3"/>
      <dgm:spPr/>
      <dgm:t>
        <a:bodyPr/>
        <a:lstStyle/>
        <a:p>
          <a:endParaRPr lang="en-US"/>
        </a:p>
      </dgm:t>
    </dgm:pt>
    <dgm:pt modelId="{FA2C6B7B-C8AB-4FFA-80F6-135431CEC2BD}" type="pres">
      <dgm:prSet presAssocID="{CA714EEE-11C6-4B74-872A-0D030C597256}" presName="gear1dstNode" presStyleLbl="node1" presStyleIdx="0" presStyleCnt="3"/>
      <dgm:spPr/>
      <dgm:t>
        <a:bodyPr/>
        <a:lstStyle/>
        <a:p>
          <a:endParaRPr lang="en-US"/>
        </a:p>
      </dgm:t>
    </dgm:pt>
    <dgm:pt modelId="{28FBE666-2C21-4257-A33E-AC98352D5D50}" type="pres">
      <dgm:prSet presAssocID="{BCCEE1CC-FAC2-4584-A024-648CA2D8532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95910-DB7F-47B9-B0C9-3E240E2D2F16}" type="pres">
      <dgm:prSet presAssocID="{BCCEE1CC-FAC2-4584-A024-648CA2D85323}" presName="gear2srcNode" presStyleLbl="node1" presStyleIdx="1" presStyleCnt="3"/>
      <dgm:spPr/>
      <dgm:t>
        <a:bodyPr/>
        <a:lstStyle/>
        <a:p>
          <a:endParaRPr lang="en-US"/>
        </a:p>
      </dgm:t>
    </dgm:pt>
    <dgm:pt modelId="{1FD384B4-00B9-47FE-8103-298201F6A4F9}" type="pres">
      <dgm:prSet presAssocID="{BCCEE1CC-FAC2-4584-A024-648CA2D85323}" presName="gear2dstNode" presStyleLbl="node1" presStyleIdx="1" presStyleCnt="3"/>
      <dgm:spPr/>
      <dgm:t>
        <a:bodyPr/>
        <a:lstStyle/>
        <a:p>
          <a:endParaRPr lang="en-US"/>
        </a:p>
      </dgm:t>
    </dgm:pt>
    <dgm:pt modelId="{F7A4B316-9ECD-4E0D-89B2-01050742261B}" type="pres">
      <dgm:prSet presAssocID="{BDC786FE-7AB2-41E4-8EF8-480A3FFBEF6E}" presName="gear3" presStyleLbl="node1" presStyleIdx="2" presStyleCnt="3"/>
      <dgm:spPr/>
      <dgm:t>
        <a:bodyPr/>
        <a:lstStyle/>
        <a:p>
          <a:endParaRPr lang="en-US"/>
        </a:p>
      </dgm:t>
    </dgm:pt>
    <dgm:pt modelId="{86A2FFCC-AC3E-4FF1-87EB-BAF01EF635B4}" type="pres">
      <dgm:prSet presAssocID="{BDC786FE-7AB2-41E4-8EF8-480A3FFBEF6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835BB-972A-4014-A083-242CD7643E21}" type="pres">
      <dgm:prSet presAssocID="{BDC786FE-7AB2-41E4-8EF8-480A3FFBEF6E}" presName="gear3srcNode" presStyleLbl="node1" presStyleIdx="2" presStyleCnt="3"/>
      <dgm:spPr/>
      <dgm:t>
        <a:bodyPr/>
        <a:lstStyle/>
        <a:p>
          <a:endParaRPr lang="en-US"/>
        </a:p>
      </dgm:t>
    </dgm:pt>
    <dgm:pt modelId="{ABFE83AB-1427-4568-AFF9-24BAB5DA29F2}" type="pres">
      <dgm:prSet presAssocID="{BDC786FE-7AB2-41E4-8EF8-480A3FFBEF6E}" presName="gear3dstNode" presStyleLbl="node1" presStyleIdx="2" presStyleCnt="3"/>
      <dgm:spPr/>
      <dgm:t>
        <a:bodyPr/>
        <a:lstStyle/>
        <a:p>
          <a:endParaRPr lang="en-US"/>
        </a:p>
      </dgm:t>
    </dgm:pt>
    <dgm:pt modelId="{930CDBED-978C-4FE0-8FA8-71D43B214A16}" type="pres">
      <dgm:prSet presAssocID="{6F23AED9-85F0-4BD1-B10B-74A40F367847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E61C0B06-E958-4E13-96A4-9E08F341177C}" type="pres">
      <dgm:prSet presAssocID="{7B1CF7CA-76B9-40F4-9C6A-40527861A80F}" presName="connector2" presStyleLbl="sibTrans2D1" presStyleIdx="1" presStyleCnt="3"/>
      <dgm:spPr/>
    </dgm:pt>
    <dgm:pt modelId="{5F4B8814-0F64-4917-936B-33A9010654E2}" type="pres">
      <dgm:prSet presAssocID="{5E0A4A0A-C896-4EC9-B020-F446E05BDE3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693804E-6CBC-49D6-B7A0-7D52280E74A0}" type="presOf" srcId="{7B1CF7CA-76B9-40F4-9C6A-40527861A80F}" destId="{E61C0B06-E958-4E13-96A4-9E08F341177C}" srcOrd="0" destOrd="0" presId="urn:microsoft.com/office/officeart/2005/8/layout/gear1"/>
    <dgm:cxn modelId="{DCC9E044-E6C0-473C-9054-96A2FF464E30}" type="presOf" srcId="{BDC786FE-7AB2-41E4-8EF8-480A3FFBEF6E}" destId="{ABFE83AB-1427-4568-AFF9-24BAB5DA29F2}" srcOrd="3" destOrd="0" presId="urn:microsoft.com/office/officeart/2005/8/layout/gear1"/>
    <dgm:cxn modelId="{4F23E15A-B4AE-4785-9F1E-E16E4ABEA4F8}" type="presOf" srcId="{28E15622-F118-4AB5-8B50-9BB0338CC6D5}" destId="{981BD30C-84D2-4049-8936-D60C37402800}" srcOrd="0" destOrd="0" presId="urn:microsoft.com/office/officeart/2005/8/layout/gear1"/>
    <dgm:cxn modelId="{9D4706D8-24D0-4732-98E8-BC97A431DF7B}" type="presOf" srcId="{BCCEE1CC-FAC2-4584-A024-648CA2D85323}" destId="{DD495910-DB7F-47B9-B0C9-3E240E2D2F16}" srcOrd="1" destOrd="0" presId="urn:microsoft.com/office/officeart/2005/8/layout/gear1"/>
    <dgm:cxn modelId="{7734302E-8F42-4F15-AA4F-0F6CCC499C06}" type="presOf" srcId="{BDC786FE-7AB2-41E4-8EF8-480A3FFBEF6E}" destId="{F7A4B316-9ECD-4E0D-89B2-01050742261B}" srcOrd="0" destOrd="0" presId="urn:microsoft.com/office/officeart/2005/8/layout/gear1"/>
    <dgm:cxn modelId="{3C753C33-D460-4F06-B685-30765EC14BF8}" srcId="{28E15622-F118-4AB5-8B50-9BB0338CC6D5}" destId="{CA714EEE-11C6-4B74-872A-0D030C597256}" srcOrd="0" destOrd="0" parTransId="{FF3634BF-752B-4868-BB9A-7D1E903E948E}" sibTransId="{6F23AED9-85F0-4BD1-B10B-74A40F367847}"/>
    <dgm:cxn modelId="{81D03529-19A6-4C09-A623-5775DF26BA2A}" type="presOf" srcId="{BDC786FE-7AB2-41E4-8EF8-480A3FFBEF6E}" destId="{86A2FFCC-AC3E-4FF1-87EB-BAF01EF635B4}" srcOrd="1" destOrd="0" presId="urn:microsoft.com/office/officeart/2005/8/layout/gear1"/>
    <dgm:cxn modelId="{168BCE2E-0CA3-496D-8005-211470AFB592}" srcId="{28E15622-F118-4AB5-8B50-9BB0338CC6D5}" destId="{CB7B373C-3940-4787-BE49-62037EB77F83}" srcOrd="3" destOrd="0" parTransId="{44D8FFCB-0EB3-42CB-BF9D-4777A3030215}" sibTransId="{8DB03F80-B05E-447F-967C-714F06D948F3}"/>
    <dgm:cxn modelId="{9708703E-693E-4A46-8A00-8396B16BC9D6}" type="presOf" srcId="{6F23AED9-85F0-4BD1-B10B-74A40F367847}" destId="{930CDBED-978C-4FE0-8FA8-71D43B214A16}" srcOrd="0" destOrd="0" presId="urn:microsoft.com/office/officeart/2005/8/layout/gear1"/>
    <dgm:cxn modelId="{F7ACE048-7893-4A2C-82CC-D8104C33FA91}" srcId="{28E15622-F118-4AB5-8B50-9BB0338CC6D5}" destId="{BDC786FE-7AB2-41E4-8EF8-480A3FFBEF6E}" srcOrd="2" destOrd="0" parTransId="{8808690E-94AC-46D4-8BE1-375E8E4439B7}" sibTransId="{5E0A4A0A-C896-4EC9-B020-F446E05BDE37}"/>
    <dgm:cxn modelId="{B5E9DEDA-09A0-4744-8A07-AF6AB6697944}" type="presOf" srcId="{BCCEE1CC-FAC2-4584-A024-648CA2D85323}" destId="{1FD384B4-00B9-47FE-8103-298201F6A4F9}" srcOrd="2" destOrd="0" presId="urn:microsoft.com/office/officeart/2005/8/layout/gear1"/>
    <dgm:cxn modelId="{8C3477FC-9967-415A-A238-BAB981978A6C}" type="presOf" srcId="{CA714EEE-11C6-4B74-872A-0D030C597256}" destId="{FA2C6B7B-C8AB-4FFA-80F6-135431CEC2BD}" srcOrd="2" destOrd="0" presId="urn:microsoft.com/office/officeart/2005/8/layout/gear1"/>
    <dgm:cxn modelId="{9096D8FA-48C6-486B-B074-563DA9FBF0D6}" type="presOf" srcId="{CA714EEE-11C6-4B74-872A-0D030C597256}" destId="{D58C3CA7-E115-420F-ACBF-231110CDE6E3}" srcOrd="0" destOrd="0" presId="urn:microsoft.com/office/officeart/2005/8/layout/gear1"/>
    <dgm:cxn modelId="{0A893DCF-ABBE-43C8-A32E-5939821BE258}" srcId="{28E15622-F118-4AB5-8B50-9BB0338CC6D5}" destId="{BCCEE1CC-FAC2-4584-A024-648CA2D85323}" srcOrd="1" destOrd="0" parTransId="{CD737147-568A-4D21-96FB-9BDCD0E3A6B6}" sibTransId="{7B1CF7CA-76B9-40F4-9C6A-40527861A80F}"/>
    <dgm:cxn modelId="{4B53DD79-18AD-487E-BCF6-5E56EA781D3B}" type="presOf" srcId="{5E0A4A0A-C896-4EC9-B020-F446E05BDE37}" destId="{5F4B8814-0F64-4917-936B-33A9010654E2}" srcOrd="0" destOrd="0" presId="urn:microsoft.com/office/officeart/2005/8/layout/gear1"/>
    <dgm:cxn modelId="{3D961F7F-2517-496E-8727-B3BAD86EED26}" type="presOf" srcId="{BDC786FE-7AB2-41E4-8EF8-480A3FFBEF6E}" destId="{C7C835BB-972A-4014-A083-242CD7643E21}" srcOrd="2" destOrd="0" presId="urn:microsoft.com/office/officeart/2005/8/layout/gear1"/>
    <dgm:cxn modelId="{A5BC40B0-75F7-4A64-99EE-9E4135A2C844}" type="presOf" srcId="{BCCEE1CC-FAC2-4584-A024-648CA2D85323}" destId="{28FBE666-2C21-4257-A33E-AC98352D5D50}" srcOrd="0" destOrd="0" presId="urn:microsoft.com/office/officeart/2005/8/layout/gear1"/>
    <dgm:cxn modelId="{9BD0D894-521C-4BB0-B2F8-D43C0414E55E}" type="presOf" srcId="{CA714EEE-11C6-4B74-872A-0D030C597256}" destId="{9D751455-B233-4630-B27D-5EF7184FAF1F}" srcOrd="1" destOrd="0" presId="urn:microsoft.com/office/officeart/2005/8/layout/gear1"/>
    <dgm:cxn modelId="{A313FE00-32A4-466F-A938-AC1FD6801A76}" type="presParOf" srcId="{981BD30C-84D2-4049-8936-D60C37402800}" destId="{D58C3CA7-E115-420F-ACBF-231110CDE6E3}" srcOrd="0" destOrd="0" presId="urn:microsoft.com/office/officeart/2005/8/layout/gear1"/>
    <dgm:cxn modelId="{C2860765-2774-4EC6-9E3B-B0FA433AB6E5}" type="presParOf" srcId="{981BD30C-84D2-4049-8936-D60C37402800}" destId="{9D751455-B233-4630-B27D-5EF7184FAF1F}" srcOrd="1" destOrd="0" presId="urn:microsoft.com/office/officeart/2005/8/layout/gear1"/>
    <dgm:cxn modelId="{9FB387D5-4697-4011-85EE-16DC5A9A0173}" type="presParOf" srcId="{981BD30C-84D2-4049-8936-D60C37402800}" destId="{FA2C6B7B-C8AB-4FFA-80F6-135431CEC2BD}" srcOrd="2" destOrd="0" presId="urn:microsoft.com/office/officeart/2005/8/layout/gear1"/>
    <dgm:cxn modelId="{8429B28C-3139-4A31-BCA6-BBD5A1D13584}" type="presParOf" srcId="{981BD30C-84D2-4049-8936-D60C37402800}" destId="{28FBE666-2C21-4257-A33E-AC98352D5D50}" srcOrd="3" destOrd="0" presId="urn:microsoft.com/office/officeart/2005/8/layout/gear1"/>
    <dgm:cxn modelId="{B54F7530-950C-4FDD-94E8-29E788F136F2}" type="presParOf" srcId="{981BD30C-84D2-4049-8936-D60C37402800}" destId="{DD495910-DB7F-47B9-B0C9-3E240E2D2F16}" srcOrd="4" destOrd="0" presId="urn:microsoft.com/office/officeart/2005/8/layout/gear1"/>
    <dgm:cxn modelId="{73514794-1EED-41A9-9AB8-91C60CE24BD3}" type="presParOf" srcId="{981BD30C-84D2-4049-8936-D60C37402800}" destId="{1FD384B4-00B9-47FE-8103-298201F6A4F9}" srcOrd="5" destOrd="0" presId="urn:microsoft.com/office/officeart/2005/8/layout/gear1"/>
    <dgm:cxn modelId="{BDB2FD41-41F5-426A-8E0A-1F561B428B5B}" type="presParOf" srcId="{981BD30C-84D2-4049-8936-D60C37402800}" destId="{F7A4B316-9ECD-4E0D-89B2-01050742261B}" srcOrd="6" destOrd="0" presId="urn:microsoft.com/office/officeart/2005/8/layout/gear1"/>
    <dgm:cxn modelId="{AF489A56-F4C1-4BBF-AF90-D99424714322}" type="presParOf" srcId="{981BD30C-84D2-4049-8936-D60C37402800}" destId="{86A2FFCC-AC3E-4FF1-87EB-BAF01EF635B4}" srcOrd="7" destOrd="0" presId="urn:microsoft.com/office/officeart/2005/8/layout/gear1"/>
    <dgm:cxn modelId="{69215173-D7E5-4A2F-943C-31F4F9B057C0}" type="presParOf" srcId="{981BD30C-84D2-4049-8936-D60C37402800}" destId="{C7C835BB-972A-4014-A083-242CD7643E21}" srcOrd="8" destOrd="0" presId="urn:microsoft.com/office/officeart/2005/8/layout/gear1"/>
    <dgm:cxn modelId="{BC3EA075-AB5D-4E29-844B-55BC15C3663D}" type="presParOf" srcId="{981BD30C-84D2-4049-8936-D60C37402800}" destId="{ABFE83AB-1427-4568-AFF9-24BAB5DA29F2}" srcOrd="9" destOrd="0" presId="urn:microsoft.com/office/officeart/2005/8/layout/gear1"/>
    <dgm:cxn modelId="{342A372A-E6D8-45CA-94ED-15A0579C8457}" type="presParOf" srcId="{981BD30C-84D2-4049-8936-D60C37402800}" destId="{930CDBED-978C-4FE0-8FA8-71D43B214A16}" srcOrd="10" destOrd="0" presId="urn:microsoft.com/office/officeart/2005/8/layout/gear1"/>
    <dgm:cxn modelId="{1CD82C30-15A1-4C20-A722-F5540C70769D}" type="presParOf" srcId="{981BD30C-84D2-4049-8936-D60C37402800}" destId="{E61C0B06-E958-4E13-96A4-9E08F341177C}" srcOrd="11" destOrd="0" presId="urn:microsoft.com/office/officeart/2005/8/layout/gear1"/>
    <dgm:cxn modelId="{AAA4473E-E760-47F8-BEDF-556E537D06AD}" type="presParOf" srcId="{981BD30C-84D2-4049-8936-D60C37402800}" destId="{5F4B8814-0F64-4917-936B-33A9010654E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8E15622-F118-4AB5-8B50-9BB0338CC6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A16FB4-C65A-4A7E-BDAA-6CA5FF6986CA}">
      <dgm:prSet phldrT="[Text]" custT="1"/>
      <dgm:spPr/>
      <dgm:t>
        <a:bodyPr/>
        <a:lstStyle/>
        <a:p>
          <a:r>
            <a:rPr lang="en-US" sz="2800" dirty="0" smtClean="0"/>
            <a:t>Support Staff</a:t>
          </a:r>
          <a:endParaRPr lang="en-US" sz="2800" dirty="0"/>
        </a:p>
      </dgm:t>
    </dgm:pt>
    <dgm:pt modelId="{C8FAB742-3A5E-4583-B3E9-AA65F6D45E59}" type="parTrans" cxnId="{6733B28B-14CF-43C8-9786-C1463587C181}">
      <dgm:prSet/>
      <dgm:spPr/>
      <dgm:t>
        <a:bodyPr/>
        <a:lstStyle/>
        <a:p>
          <a:endParaRPr lang="en-US"/>
        </a:p>
      </dgm:t>
    </dgm:pt>
    <dgm:pt modelId="{B8CBADDA-FE60-457E-A7D8-1A321B21B7D2}" type="sibTrans" cxnId="{6733B28B-14CF-43C8-9786-C1463587C181}">
      <dgm:prSet/>
      <dgm:spPr/>
      <dgm:t>
        <a:bodyPr/>
        <a:lstStyle/>
        <a:p>
          <a:endParaRPr lang="en-US"/>
        </a:p>
      </dgm:t>
    </dgm:pt>
    <dgm:pt modelId="{723B7DA7-891A-4BB7-9BC1-D7780BEBCC54}">
      <dgm:prSet phldrT="[Text]" custT="1"/>
      <dgm:spPr/>
      <dgm:t>
        <a:bodyPr/>
        <a:lstStyle/>
        <a:p>
          <a:r>
            <a:rPr lang="en-US" sz="2000" dirty="0" smtClean="0"/>
            <a:t>Student Success Interns</a:t>
          </a:r>
          <a:endParaRPr lang="en-US" sz="2000" dirty="0"/>
        </a:p>
      </dgm:t>
    </dgm:pt>
    <dgm:pt modelId="{A0F9E73D-DDCD-4AE7-B29A-C3B9DE663C6E}" type="parTrans" cxnId="{B7260963-A9D7-4CB1-BC00-7F61D26E1EAD}">
      <dgm:prSet/>
      <dgm:spPr/>
      <dgm:t>
        <a:bodyPr/>
        <a:lstStyle/>
        <a:p>
          <a:endParaRPr lang="en-US"/>
        </a:p>
      </dgm:t>
    </dgm:pt>
    <dgm:pt modelId="{DD9BE5D4-3A60-4451-A2C7-669504952264}" type="sibTrans" cxnId="{B7260963-A9D7-4CB1-BC00-7F61D26E1EAD}">
      <dgm:prSet/>
      <dgm:spPr/>
      <dgm:t>
        <a:bodyPr/>
        <a:lstStyle/>
        <a:p>
          <a:endParaRPr lang="en-US"/>
        </a:p>
      </dgm:t>
    </dgm:pt>
    <dgm:pt modelId="{227334C1-699D-4049-9B84-59E4DA1F9F4F}">
      <dgm:prSet phldrT="[Text]" custT="1"/>
      <dgm:spPr/>
      <dgm:t>
        <a:bodyPr/>
        <a:lstStyle/>
        <a:p>
          <a:r>
            <a:rPr lang="en-US" sz="2000" dirty="0" smtClean="0"/>
            <a:t>Leadership</a:t>
          </a:r>
          <a:endParaRPr lang="en-US" sz="2000" dirty="0"/>
        </a:p>
      </dgm:t>
    </dgm:pt>
    <dgm:pt modelId="{B251212D-AED4-422D-A7C7-45B71D5D3D38}" type="parTrans" cxnId="{37F3BF27-7F3A-4B38-A86F-1041FD1A8B99}">
      <dgm:prSet/>
      <dgm:spPr/>
      <dgm:t>
        <a:bodyPr/>
        <a:lstStyle/>
        <a:p>
          <a:endParaRPr lang="en-US"/>
        </a:p>
      </dgm:t>
    </dgm:pt>
    <dgm:pt modelId="{E60CC4CE-E0AA-4F0D-8A06-5E2F7CCF8DB8}" type="sibTrans" cxnId="{37F3BF27-7F3A-4B38-A86F-1041FD1A8B99}">
      <dgm:prSet/>
      <dgm:spPr/>
      <dgm:t>
        <a:bodyPr/>
        <a:lstStyle/>
        <a:p>
          <a:endParaRPr lang="en-US"/>
        </a:p>
      </dgm:t>
    </dgm:pt>
    <dgm:pt modelId="{5176678A-97DA-4E61-B9B3-CBA84974BEA3}">
      <dgm:prSet phldrT="[Text]" custT="1"/>
      <dgm:spPr/>
      <dgm:t>
        <a:bodyPr/>
        <a:lstStyle/>
        <a:p>
          <a:r>
            <a:rPr lang="en-US" sz="2000" i="0" dirty="0" smtClean="0"/>
            <a:t>0.2 for two faculty advisors</a:t>
          </a:r>
          <a:endParaRPr lang="en-US" sz="2000" i="0" dirty="0"/>
        </a:p>
      </dgm:t>
    </dgm:pt>
    <dgm:pt modelId="{044441FE-0A63-4392-8224-F8462E968E0E}" type="parTrans" cxnId="{E55D05E3-3DD6-4632-BD38-F5AAEC96BD67}">
      <dgm:prSet/>
      <dgm:spPr/>
      <dgm:t>
        <a:bodyPr/>
        <a:lstStyle/>
        <a:p>
          <a:endParaRPr lang="en-US"/>
        </a:p>
      </dgm:t>
    </dgm:pt>
    <dgm:pt modelId="{0D2B04E0-FB64-4904-BEB5-C791B21E42B9}" type="sibTrans" cxnId="{E55D05E3-3DD6-4632-BD38-F5AAEC96BD67}">
      <dgm:prSet/>
      <dgm:spPr/>
      <dgm:t>
        <a:bodyPr/>
        <a:lstStyle/>
        <a:p>
          <a:endParaRPr lang="en-US"/>
        </a:p>
      </dgm:t>
    </dgm:pt>
    <dgm:pt modelId="{A881E684-6618-40F7-A256-9C620B895CDA}">
      <dgm:prSet phldrT="[Text]" custT="1"/>
      <dgm:spPr/>
      <dgm:t>
        <a:bodyPr/>
        <a:lstStyle/>
        <a:p>
          <a:r>
            <a:rPr lang="en-US" sz="2000" i="0" dirty="0" smtClean="0"/>
            <a:t>50% for staff </a:t>
          </a:r>
          <a:r>
            <a:rPr lang="en-US" sz="2000" i="0" dirty="0" smtClean="0"/>
            <a:t>advisor</a:t>
          </a:r>
          <a:endParaRPr lang="en-US" sz="2000" i="0" dirty="0"/>
        </a:p>
      </dgm:t>
    </dgm:pt>
    <dgm:pt modelId="{C544E819-F5EB-4913-894F-2431258A0851}" type="parTrans" cxnId="{67D488E7-B72A-4AAA-A176-12A465A42274}">
      <dgm:prSet/>
      <dgm:spPr/>
      <dgm:t>
        <a:bodyPr/>
        <a:lstStyle/>
        <a:p>
          <a:endParaRPr lang="en-US"/>
        </a:p>
      </dgm:t>
    </dgm:pt>
    <dgm:pt modelId="{0DD568E0-1AB2-42A0-B3DC-B129BCDB3376}" type="sibTrans" cxnId="{67D488E7-B72A-4AAA-A176-12A465A42274}">
      <dgm:prSet/>
      <dgm:spPr/>
      <dgm:t>
        <a:bodyPr/>
        <a:lstStyle/>
        <a:p>
          <a:endParaRPr lang="en-US"/>
        </a:p>
      </dgm:t>
    </dgm:pt>
    <dgm:pt modelId="{88577901-48EA-4F7F-B39A-551C79BCEE14}">
      <dgm:prSet phldrT="[Text]" custT="1"/>
      <dgm:spPr/>
      <dgm:t>
        <a:bodyPr/>
        <a:lstStyle/>
        <a:p>
          <a:r>
            <a:rPr lang="en-US" sz="2000" i="0" dirty="0" smtClean="0"/>
            <a:t>Note: </a:t>
          </a:r>
          <a:r>
            <a:rPr lang="en-US" sz="2000" i="0" dirty="0" smtClean="0"/>
            <a:t>significant </a:t>
          </a:r>
          <a:r>
            <a:rPr lang="en-US" sz="2000" i="0" dirty="0" smtClean="0"/>
            <a:t>participation from other faculty and staff who are not compensated</a:t>
          </a:r>
          <a:endParaRPr lang="en-US" sz="2000" i="0" dirty="0"/>
        </a:p>
      </dgm:t>
    </dgm:pt>
    <dgm:pt modelId="{65D239C9-3C15-420B-A99E-8F88D6DE3123}" type="parTrans" cxnId="{D9EFDE93-AD5C-4029-8CC9-66A415C0AEAF}">
      <dgm:prSet/>
      <dgm:spPr/>
      <dgm:t>
        <a:bodyPr/>
        <a:lstStyle/>
        <a:p>
          <a:endParaRPr lang="en-US"/>
        </a:p>
      </dgm:t>
    </dgm:pt>
    <dgm:pt modelId="{B4AF6122-5F1A-44B1-8384-F591B4166D02}" type="sibTrans" cxnId="{D9EFDE93-AD5C-4029-8CC9-66A415C0AEAF}">
      <dgm:prSet/>
      <dgm:spPr/>
      <dgm:t>
        <a:bodyPr/>
        <a:lstStyle/>
        <a:p>
          <a:endParaRPr lang="en-US"/>
        </a:p>
      </dgm:t>
    </dgm:pt>
    <dgm:pt modelId="{73061DE2-281F-466A-8C00-900862DDCA1F}">
      <dgm:prSet phldrT="[Text]" custT="1"/>
      <dgm:spPr/>
      <dgm:t>
        <a:bodyPr/>
        <a:lstStyle/>
        <a:p>
          <a:r>
            <a:rPr lang="en-US" sz="2000" i="0" dirty="0" smtClean="0"/>
            <a:t>10 students serve as </a:t>
          </a:r>
          <a:r>
            <a:rPr lang="en-US" sz="2000" i="0" dirty="0" smtClean="0"/>
            <a:t>liaisons</a:t>
          </a:r>
          <a:endParaRPr lang="en-US" sz="2000" i="0" dirty="0"/>
        </a:p>
      </dgm:t>
    </dgm:pt>
    <dgm:pt modelId="{D9DBC3F6-F984-41C3-A47C-937664DAF7AB}" type="parTrans" cxnId="{C56AD4C7-BF94-416D-B4E8-EE77AFA6AF18}">
      <dgm:prSet/>
      <dgm:spPr/>
      <dgm:t>
        <a:bodyPr/>
        <a:lstStyle/>
        <a:p>
          <a:endParaRPr lang="en-US"/>
        </a:p>
      </dgm:t>
    </dgm:pt>
    <dgm:pt modelId="{EEC1B8B9-9326-43D0-B207-3D7AA75E9FE0}" type="sibTrans" cxnId="{C56AD4C7-BF94-416D-B4E8-EE77AFA6AF18}">
      <dgm:prSet/>
      <dgm:spPr/>
      <dgm:t>
        <a:bodyPr/>
        <a:lstStyle/>
        <a:p>
          <a:endParaRPr lang="en-US"/>
        </a:p>
      </dgm:t>
    </dgm:pt>
    <dgm:pt modelId="{797B879F-1797-42B8-9A53-C432128CDFA4}" type="pres">
      <dgm:prSet presAssocID="{28E15622-F118-4AB5-8B50-9BB0338CC6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3D2858-D854-4624-AC80-86B87D8A8180}" type="pres">
      <dgm:prSet presAssocID="{6BA16FB4-C65A-4A7E-BDAA-6CA5FF6986C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59244-084E-4CF5-AAD9-FC87568E9DAE}" type="pres">
      <dgm:prSet presAssocID="{6BA16FB4-C65A-4A7E-BDAA-6CA5FF6986C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6AD4C7-BF94-416D-B4E8-EE77AFA6AF18}" srcId="{723B7DA7-891A-4BB7-9BC1-D7780BEBCC54}" destId="{73061DE2-281F-466A-8C00-900862DDCA1F}" srcOrd="0" destOrd="0" parTransId="{D9DBC3F6-F984-41C3-A47C-937664DAF7AB}" sibTransId="{EEC1B8B9-9326-43D0-B207-3D7AA75E9FE0}"/>
    <dgm:cxn modelId="{4F46FE05-F9C9-4719-A509-950341FB94A4}" type="presOf" srcId="{A881E684-6618-40F7-A256-9C620B895CDA}" destId="{A8A59244-084E-4CF5-AAD9-FC87568E9DAE}" srcOrd="0" destOrd="4" presId="urn:microsoft.com/office/officeart/2005/8/layout/vList2"/>
    <dgm:cxn modelId="{37F3BF27-7F3A-4B38-A86F-1041FD1A8B99}" srcId="{6BA16FB4-C65A-4A7E-BDAA-6CA5FF6986CA}" destId="{227334C1-699D-4049-9B84-59E4DA1F9F4F}" srcOrd="1" destOrd="0" parTransId="{B251212D-AED4-422D-A7C7-45B71D5D3D38}" sibTransId="{E60CC4CE-E0AA-4F0D-8A06-5E2F7CCF8DB8}"/>
    <dgm:cxn modelId="{67D488E7-B72A-4AAA-A176-12A465A42274}" srcId="{227334C1-699D-4049-9B84-59E4DA1F9F4F}" destId="{A881E684-6618-40F7-A256-9C620B895CDA}" srcOrd="1" destOrd="0" parTransId="{C544E819-F5EB-4913-894F-2431258A0851}" sibTransId="{0DD568E0-1AB2-42A0-B3DC-B129BCDB3376}"/>
    <dgm:cxn modelId="{F826006D-3EBB-49AD-8D5A-9DE1283230B1}" type="presOf" srcId="{6BA16FB4-C65A-4A7E-BDAA-6CA5FF6986CA}" destId="{913D2858-D854-4624-AC80-86B87D8A8180}" srcOrd="0" destOrd="0" presId="urn:microsoft.com/office/officeart/2005/8/layout/vList2"/>
    <dgm:cxn modelId="{84F7DBCE-BF7A-4E09-9215-F7F6CCF02229}" type="presOf" srcId="{227334C1-699D-4049-9B84-59E4DA1F9F4F}" destId="{A8A59244-084E-4CF5-AAD9-FC87568E9DAE}" srcOrd="0" destOrd="2" presId="urn:microsoft.com/office/officeart/2005/8/layout/vList2"/>
    <dgm:cxn modelId="{B7260963-A9D7-4CB1-BC00-7F61D26E1EAD}" srcId="{6BA16FB4-C65A-4A7E-BDAA-6CA5FF6986CA}" destId="{723B7DA7-891A-4BB7-9BC1-D7780BEBCC54}" srcOrd="0" destOrd="0" parTransId="{A0F9E73D-DDCD-4AE7-B29A-C3B9DE663C6E}" sibTransId="{DD9BE5D4-3A60-4451-A2C7-669504952264}"/>
    <dgm:cxn modelId="{456342E8-33D8-4A1C-8BF1-B63D67124324}" type="presOf" srcId="{723B7DA7-891A-4BB7-9BC1-D7780BEBCC54}" destId="{A8A59244-084E-4CF5-AAD9-FC87568E9DAE}" srcOrd="0" destOrd="0" presId="urn:microsoft.com/office/officeart/2005/8/layout/vList2"/>
    <dgm:cxn modelId="{D9EFDE93-AD5C-4029-8CC9-66A415C0AEAF}" srcId="{227334C1-699D-4049-9B84-59E4DA1F9F4F}" destId="{88577901-48EA-4F7F-B39A-551C79BCEE14}" srcOrd="2" destOrd="0" parTransId="{65D239C9-3C15-420B-A99E-8F88D6DE3123}" sibTransId="{B4AF6122-5F1A-44B1-8384-F591B4166D02}"/>
    <dgm:cxn modelId="{E55D05E3-3DD6-4632-BD38-F5AAEC96BD67}" srcId="{227334C1-699D-4049-9B84-59E4DA1F9F4F}" destId="{5176678A-97DA-4E61-B9B3-CBA84974BEA3}" srcOrd="0" destOrd="0" parTransId="{044441FE-0A63-4392-8224-F8462E968E0E}" sibTransId="{0D2B04E0-FB64-4904-BEB5-C791B21E42B9}"/>
    <dgm:cxn modelId="{D8565E28-42C7-48E7-849A-CA4367B4FE07}" type="presOf" srcId="{5176678A-97DA-4E61-B9B3-CBA84974BEA3}" destId="{A8A59244-084E-4CF5-AAD9-FC87568E9DAE}" srcOrd="0" destOrd="3" presId="urn:microsoft.com/office/officeart/2005/8/layout/vList2"/>
    <dgm:cxn modelId="{6733B28B-14CF-43C8-9786-C1463587C181}" srcId="{28E15622-F118-4AB5-8B50-9BB0338CC6D5}" destId="{6BA16FB4-C65A-4A7E-BDAA-6CA5FF6986CA}" srcOrd="0" destOrd="0" parTransId="{C8FAB742-3A5E-4583-B3E9-AA65F6D45E59}" sibTransId="{B8CBADDA-FE60-457E-A7D8-1A321B21B7D2}"/>
    <dgm:cxn modelId="{674621E9-E51D-4623-A275-319F0641425B}" type="presOf" srcId="{73061DE2-281F-466A-8C00-900862DDCA1F}" destId="{A8A59244-084E-4CF5-AAD9-FC87568E9DAE}" srcOrd="0" destOrd="1" presId="urn:microsoft.com/office/officeart/2005/8/layout/vList2"/>
    <dgm:cxn modelId="{6C5363A7-CB60-4BE5-86D0-1AE2C58F84C5}" type="presOf" srcId="{88577901-48EA-4F7F-B39A-551C79BCEE14}" destId="{A8A59244-084E-4CF5-AAD9-FC87568E9DAE}" srcOrd="0" destOrd="5" presId="urn:microsoft.com/office/officeart/2005/8/layout/vList2"/>
    <dgm:cxn modelId="{4E709B5F-8D2E-49E1-9A4D-0F39F3C2D930}" type="presOf" srcId="{28E15622-F118-4AB5-8B50-9BB0338CC6D5}" destId="{797B879F-1797-42B8-9A53-C432128CDFA4}" srcOrd="0" destOrd="0" presId="urn:microsoft.com/office/officeart/2005/8/layout/vList2"/>
    <dgm:cxn modelId="{E1ABF430-42F1-4895-A06F-5933A14C98B2}" type="presParOf" srcId="{797B879F-1797-42B8-9A53-C432128CDFA4}" destId="{913D2858-D854-4624-AC80-86B87D8A8180}" srcOrd="0" destOrd="0" presId="urn:microsoft.com/office/officeart/2005/8/layout/vList2"/>
    <dgm:cxn modelId="{803077F4-0377-41CC-82CB-A97C3583B0FC}" type="presParOf" srcId="{797B879F-1797-42B8-9A53-C432128CDFA4}" destId="{A8A59244-084E-4CF5-AAD9-FC87568E9D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E15622-F118-4AB5-8B50-9BB0338CC6D5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714EEE-11C6-4B74-872A-0D030C597256}">
      <dgm:prSet phldrT="[Text]" custT="1"/>
      <dgm:spPr/>
      <dgm:t>
        <a:bodyPr/>
        <a:lstStyle/>
        <a:p>
          <a:r>
            <a:rPr lang="en-US" sz="2400" b="1" dirty="0" smtClean="0"/>
            <a:t>Educating</a:t>
          </a:r>
          <a:endParaRPr lang="en-US" sz="2400" b="1" dirty="0"/>
        </a:p>
      </dgm:t>
    </dgm:pt>
    <dgm:pt modelId="{FF3634BF-752B-4868-BB9A-7D1E903E948E}" type="parTrans" cxnId="{3C753C33-D460-4F06-B685-30765EC14BF8}">
      <dgm:prSet/>
      <dgm:spPr/>
      <dgm:t>
        <a:bodyPr/>
        <a:lstStyle/>
        <a:p>
          <a:endParaRPr lang="en-US"/>
        </a:p>
      </dgm:t>
    </dgm:pt>
    <dgm:pt modelId="{6F23AED9-85F0-4BD1-B10B-74A40F367847}" type="sibTrans" cxnId="{3C753C33-D460-4F06-B685-30765EC14BF8}">
      <dgm:prSet/>
      <dgm:spPr/>
      <dgm:t>
        <a:bodyPr/>
        <a:lstStyle/>
        <a:p>
          <a:endParaRPr lang="en-US"/>
        </a:p>
      </dgm:t>
    </dgm:pt>
    <dgm:pt modelId="{75DE5AE8-20FC-4BF3-988D-6ACDCD4382F2}">
      <dgm:prSet phldrT="[Text]" custT="1"/>
      <dgm:spPr/>
      <dgm:t>
        <a:bodyPr/>
        <a:lstStyle/>
        <a:p>
          <a:r>
            <a:rPr lang="en-US" sz="2400" b="1" dirty="0" smtClean="0"/>
            <a:t>Connecting</a:t>
          </a:r>
          <a:endParaRPr lang="en-US" sz="2000" b="1" dirty="0"/>
        </a:p>
      </dgm:t>
    </dgm:pt>
    <dgm:pt modelId="{C7C018CE-36D5-4DC1-957D-51A83079BFCD}" type="parTrans" cxnId="{BCAA9AA9-DA2B-478F-A09D-232EF81C5FB4}">
      <dgm:prSet/>
      <dgm:spPr/>
      <dgm:t>
        <a:bodyPr/>
        <a:lstStyle/>
        <a:p>
          <a:endParaRPr lang="en-US"/>
        </a:p>
      </dgm:t>
    </dgm:pt>
    <dgm:pt modelId="{61724DB1-EB58-4478-87B5-9C95C85B3486}" type="sibTrans" cxnId="{BCAA9AA9-DA2B-478F-A09D-232EF81C5FB4}">
      <dgm:prSet/>
      <dgm:spPr/>
      <dgm:t>
        <a:bodyPr/>
        <a:lstStyle/>
        <a:p>
          <a:endParaRPr lang="en-US"/>
        </a:p>
      </dgm:t>
    </dgm:pt>
    <dgm:pt modelId="{3E768985-19E6-4072-9811-D47226ACA497}">
      <dgm:prSet phldrT="[Text]" custT="1"/>
      <dgm:spPr/>
      <dgm:t>
        <a:bodyPr/>
        <a:lstStyle/>
        <a:p>
          <a:r>
            <a:rPr lang="en-US" sz="1800" dirty="0" smtClean="0"/>
            <a:t>Faculty- student mixers</a:t>
          </a:r>
          <a:endParaRPr lang="en-US" sz="1800" dirty="0"/>
        </a:p>
      </dgm:t>
    </dgm:pt>
    <dgm:pt modelId="{149019F5-F325-4141-918C-9352D88C3351}" type="parTrans" cxnId="{2B77B4A2-205E-4BC8-9898-36E34F10EB1B}">
      <dgm:prSet/>
      <dgm:spPr/>
      <dgm:t>
        <a:bodyPr/>
        <a:lstStyle/>
        <a:p>
          <a:endParaRPr lang="en-US"/>
        </a:p>
      </dgm:t>
    </dgm:pt>
    <dgm:pt modelId="{76FEDC77-EC5E-44A5-93D0-98E3C4526B86}" type="sibTrans" cxnId="{2B77B4A2-205E-4BC8-9898-36E34F10EB1B}">
      <dgm:prSet/>
      <dgm:spPr/>
      <dgm:t>
        <a:bodyPr/>
        <a:lstStyle/>
        <a:p>
          <a:endParaRPr lang="en-US"/>
        </a:p>
      </dgm:t>
    </dgm:pt>
    <dgm:pt modelId="{6DF5EA36-5212-44F8-906C-078527F67FC6}">
      <dgm:prSet phldrT="[Text]" custT="1"/>
      <dgm:spPr/>
      <dgm:t>
        <a:bodyPr/>
        <a:lstStyle/>
        <a:p>
          <a:r>
            <a:rPr lang="en-US" sz="1800" dirty="0" smtClean="0"/>
            <a:t>Orientations</a:t>
          </a:r>
          <a:endParaRPr lang="en-US" sz="1800" dirty="0"/>
        </a:p>
      </dgm:t>
    </dgm:pt>
    <dgm:pt modelId="{EC20C713-0765-4E3E-A6C4-6C95F0F10D4F}" type="parTrans" cxnId="{027F03B9-9931-4E77-A7F4-01D59AFB48A1}">
      <dgm:prSet/>
      <dgm:spPr/>
      <dgm:t>
        <a:bodyPr/>
        <a:lstStyle/>
        <a:p>
          <a:endParaRPr lang="en-US"/>
        </a:p>
      </dgm:t>
    </dgm:pt>
    <dgm:pt modelId="{B44D50E6-ED44-4C8E-8BB6-042F2FDBD35D}" type="sibTrans" cxnId="{027F03B9-9931-4E77-A7F4-01D59AFB48A1}">
      <dgm:prSet/>
      <dgm:spPr/>
      <dgm:t>
        <a:bodyPr/>
        <a:lstStyle/>
        <a:p>
          <a:endParaRPr lang="en-US"/>
        </a:p>
      </dgm:t>
    </dgm:pt>
    <dgm:pt modelId="{AC8309A0-974F-45FC-912F-D4A2D3D2BCE8}">
      <dgm:prSet phldrT="[Text]" custT="1"/>
      <dgm:spPr/>
      <dgm:t>
        <a:bodyPr/>
        <a:lstStyle/>
        <a:p>
          <a:r>
            <a:rPr lang="en-US" sz="1800" dirty="0" smtClean="0"/>
            <a:t>Admitted </a:t>
          </a:r>
          <a:r>
            <a:rPr lang="en-US" sz="1800" dirty="0" smtClean="0"/>
            <a:t>Spartans Days</a:t>
          </a:r>
          <a:endParaRPr lang="en-US" sz="1800" dirty="0"/>
        </a:p>
      </dgm:t>
    </dgm:pt>
    <dgm:pt modelId="{E889283E-E655-4389-A34A-8E15AB69CDBF}" type="parTrans" cxnId="{816BCB00-DDE1-493A-A8CD-44A9B9B8612A}">
      <dgm:prSet/>
      <dgm:spPr/>
      <dgm:t>
        <a:bodyPr/>
        <a:lstStyle/>
        <a:p>
          <a:endParaRPr lang="en-US"/>
        </a:p>
      </dgm:t>
    </dgm:pt>
    <dgm:pt modelId="{B0DD36A4-B458-4048-9FE6-50D6D4CA77DE}" type="sibTrans" cxnId="{816BCB00-DDE1-493A-A8CD-44A9B9B8612A}">
      <dgm:prSet/>
      <dgm:spPr/>
      <dgm:t>
        <a:bodyPr/>
        <a:lstStyle/>
        <a:p>
          <a:endParaRPr lang="en-US"/>
        </a:p>
      </dgm:t>
    </dgm:pt>
    <dgm:pt modelId="{92544BFD-50D7-4323-8DE1-0D8287C5F727}">
      <dgm:prSet phldrT="[Text]" custT="1"/>
      <dgm:spPr/>
      <dgm:t>
        <a:bodyPr/>
        <a:lstStyle/>
        <a:p>
          <a:r>
            <a:rPr lang="en-US" sz="1800" dirty="0" smtClean="0"/>
            <a:t>Transfer </a:t>
          </a:r>
          <a:r>
            <a:rPr lang="en-US" sz="1800" dirty="0" smtClean="0"/>
            <a:t>mixers</a:t>
          </a:r>
          <a:endParaRPr lang="en-US" sz="1800" dirty="0"/>
        </a:p>
      </dgm:t>
    </dgm:pt>
    <dgm:pt modelId="{DE73CBCA-592F-469C-8D77-D48C6489F039}" type="parTrans" cxnId="{E0EE03A0-7AEC-42CB-A540-8B0DCF99409F}">
      <dgm:prSet/>
      <dgm:spPr/>
      <dgm:t>
        <a:bodyPr/>
        <a:lstStyle/>
        <a:p>
          <a:endParaRPr lang="en-US"/>
        </a:p>
      </dgm:t>
    </dgm:pt>
    <dgm:pt modelId="{529D9E62-A4F6-4316-B355-2720F556A19E}" type="sibTrans" cxnId="{E0EE03A0-7AEC-42CB-A540-8B0DCF99409F}">
      <dgm:prSet/>
      <dgm:spPr/>
      <dgm:t>
        <a:bodyPr/>
        <a:lstStyle/>
        <a:p>
          <a:endParaRPr lang="en-US"/>
        </a:p>
      </dgm:t>
    </dgm:pt>
    <dgm:pt modelId="{2D444487-3A6D-403A-81A7-40A0616EB1AC}">
      <dgm:prSet phldrT="[Text]" custT="1"/>
      <dgm:spPr/>
      <dgm:t>
        <a:bodyPr/>
        <a:lstStyle/>
        <a:p>
          <a:r>
            <a:rPr lang="en-US" sz="1600" dirty="0" smtClean="0"/>
            <a:t>Essence of Blackness</a:t>
          </a:r>
          <a:endParaRPr lang="en-US" sz="1600" dirty="0"/>
        </a:p>
      </dgm:t>
    </dgm:pt>
    <dgm:pt modelId="{BE5E7425-2BCC-4C7F-8121-45E79CB130C4}" type="parTrans" cxnId="{DBE38B23-E22B-47B0-8361-B757F3E4ED69}">
      <dgm:prSet/>
      <dgm:spPr/>
      <dgm:t>
        <a:bodyPr/>
        <a:lstStyle/>
        <a:p>
          <a:endParaRPr lang="en-US"/>
        </a:p>
      </dgm:t>
    </dgm:pt>
    <dgm:pt modelId="{B1552E8D-FFAA-4255-9929-BCB9645DCD46}" type="sibTrans" cxnId="{DBE38B23-E22B-47B0-8361-B757F3E4ED69}">
      <dgm:prSet/>
      <dgm:spPr/>
      <dgm:t>
        <a:bodyPr/>
        <a:lstStyle/>
        <a:p>
          <a:endParaRPr lang="en-US"/>
        </a:p>
      </dgm:t>
    </dgm:pt>
    <dgm:pt modelId="{F80D6F16-6B1C-4198-93CB-6FDBD7419A5A}">
      <dgm:prSet phldrT="[Text]" custT="1"/>
      <dgm:spPr/>
      <dgm:t>
        <a:bodyPr/>
        <a:lstStyle/>
        <a:p>
          <a:r>
            <a:rPr lang="en-US" sz="1600" dirty="0" err="1" smtClean="0"/>
            <a:t>Molcajete</a:t>
          </a:r>
          <a:r>
            <a:rPr lang="en-US" sz="1600" dirty="0" smtClean="0"/>
            <a:t> Festival</a:t>
          </a:r>
          <a:endParaRPr lang="en-US" sz="1600" dirty="0"/>
        </a:p>
      </dgm:t>
    </dgm:pt>
    <dgm:pt modelId="{10E308A9-5778-4238-B0DB-7491E0FB92BF}" type="parTrans" cxnId="{B73A5C36-E4AB-4FDC-BFAE-4A2CFEDF926B}">
      <dgm:prSet/>
      <dgm:spPr/>
      <dgm:t>
        <a:bodyPr/>
        <a:lstStyle/>
        <a:p>
          <a:endParaRPr lang="en-US"/>
        </a:p>
      </dgm:t>
    </dgm:pt>
    <dgm:pt modelId="{658FC802-11A7-42DE-AED0-140C12F54DA8}" type="sibTrans" cxnId="{B73A5C36-E4AB-4FDC-BFAE-4A2CFEDF926B}">
      <dgm:prSet/>
      <dgm:spPr/>
      <dgm:t>
        <a:bodyPr/>
        <a:lstStyle/>
        <a:p>
          <a:endParaRPr lang="en-US"/>
        </a:p>
      </dgm:t>
    </dgm:pt>
    <dgm:pt modelId="{0868DDC5-98BF-4C9A-A7BB-1CE2F2BA4C7D}">
      <dgm:prSet phldrT="[Text]" custT="1"/>
      <dgm:spPr/>
      <dgm:t>
        <a:bodyPr/>
        <a:lstStyle/>
        <a:p>
          <a:r>
            <a:rPr lang="en-US" sz="1800" dirty="0" smtClean="0"/>
            <a:t>Leadership </a:t>
          </a:r>
          <a:r>
            <a:rPr lang="en-US" sz="1800" dirty="0" smtClean="0"/>
            <a:t>Retreats</a:t>
          </a:r>
          <a:endParaRPr lang="en-US" sz="1800" dirty="0"/>
        </a:p>
      </dgm:t>
    </dgm:pt>
    <dgm:pt modelId="{4C518329-1C3C-4C31-B749-98805AA90A0A}" type="parTrans" cxnId="{D3612271-6D00-46B6-98D0-18D6E1DD6731}">
      <dgm:prSet/>
      <dgm:spPr/>
      <dgm:t>
        <a:bodyPr/>
        <a:lstStyle/>
        <a:p>
          <a:endParaRPr lang="en-US"/>
        </a:p>
      </dgm:t>
    </dgm:pt>
    <dgm:pt modelId="{004D3418-E6F5-49C6-ADB3-DA3A945E47AE}" type="sibTrans" cxnId="{D3612271-6D00-46B6-98D0-18D6E1DD6731}">
      <dgm:prSet/>
      <dgm:spPr/>
      <dgm:t>
        <a:bodyPr/>
        <a:lstStyle/>
        <a:p>
          <a:endParaRPr lang="en-US"/>
        </a:p>
      </dgm:t>
    </dgm:pt>
    <dgm:pt modelId="{70913A00-2B53-4571-B961-15878BECAB49}">
      <dgm:prSet phldrT="[Text]" custT="1"/>
      <dgm:spPr/>
      <dgm:t>
        <a:bodyPr/>
        <a:lstStyle/>
        <a:p>
          <a:r>
            <a:rPr lang="en-US" sz="1800" dirty="0" smtClean="0"/>
            <a:t>Convocations</a:t>
          </a:r>
          <a:endParaRPr lang="en-US" sz="1800" dirty="0"/>
        </a:p>
      </dgm:t>
    </dgm:pt>
    <dgm:pt modelId="{6785A3B3-DAD7-4371-A96D-6B25C2C5C293}" type="parTrans" cxnId="{3A3DE179-C242-42FD-A516-2BD9B78FFF54}">
      <dgm:prSet/>
      <dgm:spPr/>
      <dgm:t>
        <a:bodyPr/>
        <a:lstStyle/>
        <a:p>
          <a:endParaRPr lang="en-US"/>
        </a:p>
      </dgm:t>
    </dgm:pt>
    <dgm:pt modelId="{878DCAC0-678C-455B-B3FE-723436DB3062}" type="sibTrans" cxnId="{3A3DE179-C242-42FD-A516-2BD9B78FFF54}">
      <dgm:prSet/>
      <dgm:spPr/>
      <dgm:t>
        <a:bodyPr/>
        <a:lstStyle/>
        <a:p>
          <a:endParaRPr lang="en-US"/>
        </a:p>
      </dgm:t>
    </dgm:pt>
    <dgm:pt modelId="{1964C264-83C8-411E-B77C-2D117CD3C3C0}">
      <dgm:prSet phldrT="[Text]" custT="1"/>
      <dgm:spPr/>
      <dgm:t>
        <a:bodyPr/>
        <a:lstStyle/>
        <a:p>
          <a:r>
            <a:rPr lang="en-US" sz="1600" dirty="0" smtClean="0"/>
            <a:t>Black Cultural Showcase</a:t>
          </a:r>
          <a:endParaRPr lang="en-US" sz="1600" dirty="0"/>
        </a:p>
      </dgm:t>
    </dgm:pt>
    <dgm:pt modelId="{9913483C-E7C8-4E05-896B-9DEBD829E084}" type="parTrans" cxnId="{CAE39268-7289-46FE-A0B9-4FF42322FDD9}">
      <dgm:prSet/>
      <dgm:spPr/>
      <dgm:t>
        <a:bodyPr/>
        <a:lstStyle/>
        <a:p>
          <a:endParaRPr lang="en-US"/>
        </a:p>
      </dgm:t>
    </dgm:pt>
    <dgm:pt modelId="{B0AB1AF8-57D6-447B-9F71-5B3E11D3176F}" type="sibTrans" cxnId="{CAE39268-7289-46FE-A0B9-4FF42322FDD9}">
      <dgm:prSet/>
      <dgm:spPr/>
      <dgm:t>
        <a:bodyPr/>
        <a:lstStyle/>
        <a:p>
          <a:endParaRPr lang="en-US"/>
        </a:p>
      </dgm:t>
    </dgm:pt>
    <dgm:pt modelId="{E1F69EA2-8A93-48C6-98AA-E467867B010A}">
      <dgm:prSet phldrT="[Text]" custT="1"/>
      <dgm:spPr/>
      <dgm:t>
        <a:bodyPr/>
        <a:lstStyle/>
        <a:p>
          <a:r>
            <a:rPr lang="en-US" sz="2400" b="1" dirty="0" smtClean="0"/>
            <a:t>Engaging</a:t>
          </a:r>
          <a:endParaRPr lang="en-US" sz="2400" b="1" dirty="0"/>
        </a:p>
      </dgm:t>
    </dgm:pt>
    <dgm:pt modelId="{2DA047CD-DEED-434F-BAA5-236A035C2D44}" type="parTrans" cxnId="{BD509749-D653-4E93-B0D5-66DDDFE85819}">
      <dgm:prSet/>
      <dgm:spPr/>
      <dgm:t>
        <a:bodyPr/>
        <a:lstStyle/>
        <a:p>
          <a:endParaRPr lang="en-US"/>
        </a:p>
      </dgm:t>
    </dgm:pt>
    <dgm:pt modelId="{03A9531A-F088-4639-B00F-440D2BAAE8B2}" type="sibTrans" cxnId="{BD509749-D653-4E93-B0D5-66DDDFE85819}">
      <dgm:prSet/>
      <dgm:spPr/>
      <dgm:t>
        <a:bodyPr/>
        <a:lstStyle/>
        <a:p>
          <a:endParaRPr lang="en-US"/>
        </a:p>
      </dgm:t>
    </dgm:pt>
    <dgm:pt modelId="{F62A3B06-CD5C-4980-B3F8-804635DC66AC}">
      <dgm:prSet custT="1"/>
      <dgm:spPr/>
      <dgm:t>
        <a:bodyPr/>
        <a:lstStyle/>
        <a:p>
          <a:r>
            <a:rPr lang="en-US" sz="1600" dirty="0" smtClean="0"/>
            <a:t>Raza Day</a:t>
          </a:r>
          <a:endParaRPr lang="en-US" sz="1600" dirty="0"/>
        </a:p>
      </dgm:t>
    </dgm:pt>
    <dgm:pt modelId="{19D0F105-DCBD-4527-BA4F-0EAB3B08339D}" type="parTrans" cxnId="{1ABD8283-F38F-47F6-8AB0-5C624B1EC27D}">
      <dgm:prSet/>
      <dgm:spPr/>
      <dgm:t>
        <a:bodyPr/>
        <a:lstStyle/>
        <a:p>
          <a:endParaRPr lang="en-US"/>
        </a:p>
      </dgm:t>
    </dgm:pt>
    <dgm:pt modelId="{99DF9903-0D35-43CA-BB47-83092791CC15}" type="sibTrans" cxnId="{1ABD8283-F38F-47F6-8AB0-5C624B1EC27D}">
      <dgm:prSet/>
      <dgm:spPr/>
      <dgm:t>
        <a:bodyPr/>
        <a:lstStyle/>
        <a:p>
          <a:endParaRPr lang="en-US"/>
        </a:p>
      </dgm:t>
    </dgm:pt>
    <dgm:pt modelId="{793F4490-1BC6-4C2C-BBE6-BEA3606217E5}">
      <dgm:prSet custT="1"/>
      <dgm:spPr/>
      <dgm:t>
        <a:bodyPr/>
        <a:lstStyle/>
        <a:p>
          <a:r>
            <a:rPr lang="en-US" sz="1600" dirty="0" err="1" smtClean="0"/>
            <a:t>Nuestra</a:t>
          </a:r>
          <a:r>
            <a:rPr lang="en-US" sz="1600" dirty="0" smtClean="0"/>
            <a:t> Cultural Week</a:t>
          </a:r>
          <a:endParaRPr lang="en-US" sz="1600" dirty="0"/>
        </a:p>
      </dgm:t>
    </dgm:pt>
    <dgm:pt modelId="{D976D3CA-BC61-44F9-9F6D-DF7ACAE01358}" type="parTrans" cxnId="{9301D256-34C5-4AC7-AE1F-0C37F9291B74}">
      <dgm:prSet/>
      <dgm:spPr/>
      <dgm:t>
        <a:bodyPr/>
        <a:lstStyle/>
        <a:p>
          <a:endParaRPr lang="en-US"/>
        </a:p>
      </dgm:t>
    </dgm:pt>
    <dgm:pt modelId="{B94EBA44-A461-4C4C-AD65-AB773E5DFAF6}" type="sibTrans" cxnId="{9301D256-34C5-4AC7-AE1F-0C37F9291B74}">
      <dgm:prSet/>
      <dgm:spPr/>
      <dgm:t>
        <a:bodyPr/>
        <a:lstStyle/>
        <a:p>
          <a:endParaRPr lang="en-US"/>
        </a:p>
      </dgm:t>
    </dgm:pt>
    <dgm:pt modelId="{5A37FE35-B6F3-4056-9D17-0C451BB55202}" type="pres">
      <dgm:prSet presAssocID="{28E15622-F118-4AB5-8B50-9BB0338CC6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C5C806-9B9D-45F1-A0F8-8D46BDF81364}" type="pres">
      <dgm:prSet presAssocID="{28E15622-F118-4AB5-8B50-9BB0338CC6D5}" presName="fgShape" presStyleLbl="fgShp" presStyleIdx="0" presStyleCnt="1"/>
      <dgm:spPr/>
    </dgm:pt>
    <dgm:pt modelId="{45EF53E5-7FE4-4D1A-83F0-C1CF000713ED}" type="pres">
      <dgm:prSet presAssocID="{28E15622-F118-4AB5-8B50-9BB0338CC6D5}" presName="linComp" presStyleCnt="0"/>
      <dgm:spPr/>
    </dgm:pt>
    <dgm:pt modelId="{69CD2625-1705-47D4-B361-5B897B6579C4}" type="pres">
      <dgm:prSet presAssocID="{75DE5AE8-20FC-4BF3-988D-6ACDCD4382F2}" presName="compNode" presStyleCnt="0"/>
      <dgm:spPr/>
    </dgm:pt>
    <dgm:pt modelId="{2323F69B-7EA5-4ACD-9C71-027EDFAD9430}" type="pres">
      <dgm:prSet presAssocID="{75DE5AE8-20FC-4BF3-988D-6ACDCD4382F2}" presName="bkgdShape" presStyleLbl="node1" presStyleIdx="0" presStyleCnt="3"/>
      <dgm:spPr/>
      <dgm:t>
        <a:bodyPr/>
        <a:lstStyle/>
        <a:p>
          <a:endParaRPr lang="en-US"/>
        </a:p>
      </dgm:t>
    </dgm:pt>
    <dgm:pt modelId="{4C9701F7-68B0-44E2-96D8-FA0E3B376A2D}" type="pres">
      <dgm:prSet presAssocID="{75DE5AE8-20FC-4BF3-988D-6ACDCD4382F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CF7C9-DFCA-4F5A-9570-C3B42FA449EC}" type="pres">
      <dgm:prSet presAssocID="{75DE5AE8-20FC-4BF3-988D-6ACDCD4382F2}" presName="invisiNode" presStyleLbl="node1" presStyleIdx="0" presStyleCnt="3"/>
      <dgm:spPr/>
    </dgm:pt>
    <dgm:pt modelId="{18D1A5BD-54BB-466C-8AD3-950E665072F5}" type="pres">
      <dgm:prSet presAssocID="{75DE5AE8-20FC-4BF3-988D-6ACDCD4382F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E72E5FB-7EB1-4FBA-BB55-A6A28BDF684E}" type="pres">
      <dgm:prSet presAssocID="{61724DB1-EB58-4478-87B5-9C95C85B348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2629B6-639C-4DDB-9B77-C3B7C2F99345}" type="pres">
      <dgm:prSet presAssocID="{CA714EEE-11C6-4B74-872A-0D030C597256}" presName="compNode" presStyleCnt="0"/>
      <dgm:spPr/>
    </dgm:pt>
    <dgm:pt modelId="{9D50BCBB-1F02-4C48-8EB4-DA7F8FAC6077}" type="pres">
      <dgm:prSet presAssocID="{CA714EEE-11C6-4B74-872A-0D030C597256}" presName="bkgdShape" presStyleLbl="node1" presStyleIdx="1" presStyleCnt="3"/>
      <dgm:spPr/>
      <dgm:t>
        <a:bodyPr/>
        <a:lstStyle/>
        <a:p>
          <a:endParaRPr lang="en-US"/>
        </a:p>
      </dgm:t>
    </dgm:pt>
    <dgm:pt modelId="{58EB351C-76C0-421D-B430-383296D485AB}" type="pres">
      <dgm:prSet presAssocID="{CA714EEE-11C6-4B74-872A-0D030C59725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13CD05-3281-419A-AA69-8C63791C3EAC}" type="pres">
      <dgm:prSet presAssocID="{CA714EEE-11C6-4B74-872A-0D030C597256}" presName="invisiNode" presStyleLbl="node1" presStyleIdx="1" presStyleCnt="3"/>
      <dgm:spPr/>
    </dgm:pt>
    <dgm:pt modelId="{EAF80907-D4A2-4574-B6CB-8211DBC92D19}" type="pres">
      <dgm:prSet presAssocID="{CA714EEE-11C6-4B74-872A-0D030C59725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98BB147-8D10-4FFE-875F-4EB84F3AD9D5}" type="pres">
      <dgm:prSet presAssocID="{6F23AED9-85F0-4BD1-B10B-74A40F3678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F74B5CC-CC98-413C-8378-57E48C792B3E}" type="pres">
      <dgm:prSet presAssocID="{E1F69EA2-8A93-48C6-98AA-E467867B010A}" presName="compNode" presStyleCnt="0"/>
      <dgm:spPr/>
    </dgm:pt>
    <dgm:pt modelId="{F1063900-A4A2-4766-987E-9F02D78C81D5}" type="pres">
      <dgm:prSet presAssocID="{E1F69EA2-8A93-48C6-98AA-E467867B010A}" presName="bkgdShape" presStyleLbl="node1" presStyleIdx="2" presStyleCnt="3"/>
      <dgm:spPr/>
      <dgm:t>
        <a:bodyPr/>
        <a:lstStyle/>
        <a:p>
          <a:endParaRPr lang="en-US"/>
        </a:p>
      </dgm:t>
    </dgm:pt>
    <dgm:pt modelId="{4D6B7051-6598-4694-87ED-2247F957CC7C}" type="pres">
      <dgm:prSet presAssocID="{E1F69EA2-8A93-48C6-98AA-E467867B010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E266C-DBC9-4D0E-884C-64453D967F46}" type="pres">
      <dgm:prSet presAssocID="{E1F69EA2-8A93-48C6-98AA-E467867B010A}" presName="invisiNode" presStyleLbl="node1" presStyleIdx="2" presStyleCnt="3"/>
      <dgm:spPr/>
    </dgm:pt>
    <dgm:pt modelId="{A59F707A-E954-400D-B5D8-E824A00EE224}" type="pres">
      <dgm:prSet presAssocID="{E1F69EA2-8A93-48C6-98AA-E467867B010A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3062DE5E-5A47-4BE8-8351-176060A38266}" type="presOf" srcId="{6DF5EA36-5212-44F8-906C-078527F67FC6}" destId="{4C9701F7-68B0-44E2-96D8-FA0E3B376A2D}" srcOrd="1" destOrd="2" presId="urn:microsoft.com/office/officeart/2005/8/layout/hList7"/>
    <dgm:cxn modelId="{5B64CBE1-902E-4CAE-A520-2655EA685DF9}" type="presOf" srcId="{3E768985-19E6-4072-9811-D47226ACA497}" destId="{F1063900-A4A2-4766-987E-9F02D78C81D5}" srcOrd="0" destOrd="2" presId="urn:microsoft.com/office/officeart/2005/8/layout/hList7"/>
    <dgm:cxn modelId="{1ABD8283-F38F-47F6-8AB0-5C624B1EC27D}" srcId="{CA714EEE-11C6-4B74-872A-0D030C597256}" destId="{F62A3B06-CD5C-4980-B3F8-804635DC66AC}" srcOrd="3" destOrd="0" parTransId="{19D0F105-DCBD-4527-BA4F-0EAB3B08339D}" sibTransId="{99DF9903-0D35-43CA-BB47-83092791CC15}"/>
    <dgm:cxn modelId="{81538818-4138-44AC-9469-7C42A920ECA1}" type="presOf" srcId="{793F4490-1BC6-4C2C-BBE6-BEA3606217E5}" destId="{9D50BCBB-1F02-4C48-8EB4-DA7F8FAC6077}" srcOrd="0" destOrd="5" presId="urn:microsoft.com/office/officeart/2005/8/layout/hList7"/>
    <dgm:cxn modelId="{CAE39268-7289-46FE-A0B9-4FF42322FDD9}" srcId="{CA714EEE-11C6-4B74-872A-0D030C597256}" destId="{1964C264-83C8-411E-B77C-2D117CD3C3C0}" srcOrd="0" destOrd="0" parTransId="{9913483C-E7C8-4E05-896B-9DEBD829E084}" sibTransId="{B0AB1AF8-57D6-447B-9F71-5B3E11D3176F}"/>
    <dgm:cxn modelId="{1497A5B6-DAA2-4BD9-8409-A4A03DF80786}" type="presOf" srcId="{0868DDC5-98BF-4C9A-A7BB-1CE2F2BA4C7D}" destId="{F1063900-A4A2-4766-987E-9F02D78C81D5}" srcOrd="0" destOrd="1" presId="urn:microsoft.com/office/officeart/2005/8/layout/hList7"/>
    <dgm:cxn modelId="{29597D40-E62F-4A62-8C50-2091F36EE681}" type="presOf" srcId="{0868DDC5-98BF-4C9A-A7BB-1CE2F2BA4C7D}" destId="{4D6B7051-6598-4694-87ED-2247F957CC7C}" srcOrd="1" destOrd="1" presId="urn:microsoft.com/office/officeart/2005/8/layout/hList7"/>
    <dgm:cxn modelId="{2B77B4A2-205E-4BC8-9898-36E34F10EB1B}" srcId="{E1F69EA2-8A93-48C6-98AA-E467867B010A}" destId="{3E768985-19E6-4072-9811-D47226ACA497}" srcOrd="1" destOrd="0" parTransId="{149019F5-F325-4141-918C-9352D88C3351}" sibTransId="{76FEDC77-EC5E-44A5-93D0-98E3C4526B86}"/>
    <dgm:cxn modelId="{BCAA9AA9-DA2B-478F-A09D-232EF81C5FB4}" srcId="{28E15622-F118-4AB5-8B50-9BB0338CC6D5}" destId="{75DE5AE8-20FC-4BF3-988D-6ACDCD4382F2}" srcOrd="0" destOrd="0" parTransId="{C7C018CE-36D5-4DC1-957D-51A83079BFCD}" sibTransId="{61724DB1-EB58-4478-87B5-9C95C85B3486}"/>
    <dgm:cxn modelId="{10E48926-6E00-4172-991D-047F39141C44}" type="presOf" srcId="{61724DB1-EB58-4478-87B5-9C95C85B3486}" destId="{EE72E5FB-7EB1-4FBA-BB55-A6A28BDF684E}" srcOrd="0" destOrd="0" presId="urn:microsoft.com/office/officeart/2005/8/layout/hList7"/>
    <dgm:cxn modelId="{9301D256-34C5-4AC7-AE1F-0C37F9291B74}" srcId="{CA714EEE-11C6-4B74-872A-0D030C597256}" destId="{793F4490-1BC6-4C2C-BBE6-BEA3606217E5}" srcOrd="4" destOrd="0" parTransId="{D976D3CA-BC61-44F9-9F6D-DF7ACAE01358}" sibTransId="{B94EBA44-A461-4C4C-AD65-AB773E5DFAF6}"/>
    <dgm:cxn modelId="{51FC551F-BA02-4198-9E21-1FF9B397ED26}" type="presOf" srcId="{2D444487-3A6D-403A-81A7-40A0616EB1AC}" destId="{9D50BCBB-1F02-4C48-8EB4-DA7F8FAC6077}" srcOrd="0" destOrd="2" presId="urn:microsoft.com/office/officeart/2005/8/layout/hList7"/>
    <dgm:cxn modelId="{158371C1-AC8F-4158-9A52-7BCA53B7665A}" type="presOf" srcId="{6DF5EA36-5212-44F8-906C-078527F67FC6}" destId="{2323F69B-7EA5-4ACD-9C71-027EDFAD9430}" srcOrd="0" destOrd="2" presId="urn:microsoft.com/office/officeart/2005/8/layout/hList7"/>
    <dgm:cxn modelId="{DBB91B68-029B-4A09-BEC7-D5E0B135D37B}" type="presOf" srcId="{6F23AED9-85F0-4BD1-B10B-74A40F367847}" destId="{598BB147-8D10-4FFE-875F-4EB84F3AD9D5}" srcOrd="0" destOrd="0" presId="urn:microsoft.com/office/officeart/2005/8/layout/hList7"/>
    <dgm:cxn modelId="{F9E235C0-5263-483A-85B2-1BC9C9BC8E96}" type="presOf" srcId="{92544BFD-50D7-4323-8DE1-0D8287C5F727}" destId="{4C9701F7-68B0-44E2-96D8-FA0E3B376A2D}" srcOrd="1" destOrd="1" presId="urn:microsoft.com/office/officeart/2005/8/layout/hList7"/>
    <dgm:cxn modelId="{951475FC-A68C-4D88-8811-E37DE2EEF580}" type="presOf" srcId="{28E15622-F118-4AB5-8B50-9BB0338CC6D5}" destId="{5A37FE35-B6F3-4056-9D17-0C451BB55202}" srcOrd="0" destOrd="0" presId="urn:microsoft.com/office/officeart/2005/8/layout/hList7"/>
    <dgm:cxn modelId="{0D0C50BA-F769-4A2C-A8A7-D90A283601C2}" type="presOf" srcId="{793F4490-1BC6-4C2C-BBE6-BEA3606217E5}" destId="{58EB351C-76C0-421D-B430-383296D485AB}" srcOrd="1" destOrd="5" presId="urn:microsoft.com/office/officeart/2005/8/layout/hList7"/>
    <dgm:cxn modelId="{642B0BEC-4878-429E-95F4-CFB499895571}" type="presOf" srcId="{75DE5AE8-20FC-4BF3-988D-6ACDCD4382F2}" destId="{4C9701F7-68B0-44E2-96D8-FA0E3B376A2D}" srcOrd="1" destOrd="0" presId="urn:microsoft.com/office/officeart/2005/8/layout/hList7"/>
    <dgm:cxn modelId="{7687BE84-F990-4B87-A342-E07F18F895E6}" type="presOf" srcId="{70913A00-2B53-4571-B961-15878BECAB49}" destId="{4D6B7051-6598-4694-87ED-2247F957CC7C}" srcOrd="1" destOrd="3" presId="urn:microsoft.com/office/officeart/2005/8/layout/hList7"/>
    <dgm:cxn modelId="{0F33D9B8-B30C-4A69-AAA6-BCA978E02A35}" type="presOf" srcId="{75DE5AE8-20FC-4BF3-988D-6ACDCD4382F2}" destId="{2323F69B-7EA5-4ACD-9C71-027EDFAD9430}" srcOrd="0" destOrd="0" presId="urn:microsoft.com/office/officeart/2005/8/layout/hList7"/>
    <dgm:cxn modelId="{A4E6BDAF-4B2D-401D-8469-5CC3C35599EB}" type="presOf" srcId="{E1F69EA2-8A93-48C6-98AA-E467867B010A}" destId="{F1063900-A4A2-4766-987E-9F02D78C81D5}" srcOrd="0" destOrd="0" presId="urn:microsoft.com/office/officeart/2005/8/layout/hList7"/>
    <dgm:cxn modelId="{0232FE4C-6131-41DA-B209-7C4F494EDEA0}" type="presOf" srcId="{3E768985-19E6-4072-9811-D47226ACA497}" destId="{4D6B7051-6598-4694-87ED-2247F957CC7C}" srcOrd="1" destOrd="2" presId="urn:microsoft.com/office/officeart/2005/8/layout/hList7"/>
    <dgm:cxn modelId="{5647CE0C-F715-4959-85F0-639C98A55B28}" type="presOf" srcId="{E1F69EA2-8A93-48C6-98AA-E467867B010A}" destId="{4D6B7051-6598-4694-87ED-2247F957CC7C}" srcOrd="1" destOrd="0" presId="urn:microsoft.com/office/officeart/2005/8/layout/hList7"/>
    <dgm:cxn modelId="{22830D17-D92F-4E83-BAB8-D787A4A7F633}" type="presOf" srcId="{2D444487-3A6D-403A-81A7-40A0616EB1AC}" destId="{58EB351C-76C0-421D-B430-383296D485AB}" srcOrd="1" destOrd="2" presId="urn:microsoft.com/office/officeart/2005/8/layout/hList7"/>
    <dgm:cxn modelId="{BD509749-D653-4E93-B0D5-66DDDFE85819}" srcId="{28E15622-F118-4AB5-8B50-9BB0338CC6D5}" destId="{E1F69EA2-8A93-48C6-98AA-E467867B010A}" srcOrd="2" destOrd="0" parTransId="{2DA047CD-DEED-434F-BAA5-236A035C2D44}" sibTransId="{03A9531A-F088-4639-B00F-440D2BAAE8B2}"/>
    <dgm:cxn modelId="{027F03B9-9931-4E77-A7F4-01D59AFB48A1}" srcId="{75DE5AE8-20FC-4BF3-988D-6ACDCD4382F2}" destId="{6DF5EA36-5212-44F8-906C-078527F67FC6}" srcOrd="1" destOrd="0" parTransId="{EC20C713-0765-4E3E-A6C4-6C95F0F10D4F}" sibTransId="{B44D50E6-ED44-4C8E-8BB6-042F2FDBD35D}"/>
    <dgm:cxn modelId="{B59CEDBE-48F6-436E-A69A-7A21FE32171E}" type="presOf" srcId="{1964C264-83C8-411E-B77C-2D117CD3C3C0}" destId="{58EB351C-76C0-421D-B430-383296D485AB}" srcOrd="1" destOrd="1" presId="urn:microsoft.com/office/officeart/2005/8/layout/hList7"/>
    <dgm:cxn modelId="{F2C80330-BAD5-401C-9F66-A3CAF36D46BE}" type="presOf" srcId="{AC8309A0-974F-45FC-912F-D4A2D3D2BCE8}" destId="{2323F69B-7EA5-4ACD-9C71-027EDFAD9430}" srcOrd="0" destOrd="3" presId="urn:microsoft.com/office/officeart/2005/8/layout/hList7"/>
    <dgm:cxn modelId="{DBE38B23-E22B-47B0-8361-B757F3E4ED69}" srcId="{CA714EEE-11C6-4B74-872A-0D030C597256}" destId="{2D444487-3A6D-403A-81A7-40A0616EB1AC}" srcOrd="1" destOrd="0" parTransId="{BE5E7425-2BCC-4C7F-8121-45E79CB130C4}" sibTransId="{B1552E8D-FFAA-4255-9929-BCB9645DCD46}"/>
    <dgm:cxn modelId="{284B1E4C-D35E-4E37-99DE-6FF1567F378C}" type="presOf" srcId="{70913A00-2B53-4571-B961-15878BECAB49}" destId="{F1063900-A4A2-4766-987E-9F02D78C81D5}" srcOrd="0" destOrd="3" presId="urn:microsoft.com/office/officeart/2005/8/layout/hList7"/>
    <dgm:cxn modelId="{816BCB00-DDE1-493A-A8CD-44A9B9B8612A}" srcId="{75DE5AE8-20FC-4BF3-988D-6ACDCD4382F2}" destId="{AC8309A0-974F-45FC-912F-D4A2D3D2BCE8}" srcOrd="2" destOrd="0" parTransId="{E889283E-E655-4389-A34A-8E15AB69CDBF}" sibTransId="{B0DD36A4-B458-4048-9FE6-50D6D4CA77DE}"/>
    <dgm:cxn modelId="{D3612271-6D00-46B6-98D0-18D6E1DD6731}" srcId="{E1F69EA2-8A93-48C6-98AA-E467867B010A}" destId="{0868DDC5-98BF-4C9A-A7BB-1CE2F2BA4C7D}" srcOrd="0" destOrd="0" parTransId="{4C518329-1C3C-4C31-B749-98805AA90A0A}" sibTransId="{004D3418-E6F5-49C6-ADB3-DA3A945E47AE}"/>
    <dgm:cxn modelId="{C433C5AC-67C7-44D8-A6EF-532E37AAD980}" type="presOf" srcId="{F80D6F16-6B1C-4198-93CB-6FDBD7419A5A}" destId="{9D50BCBB-1F02-4C48-8EB4-DA7F8FAC6077}" srcOrd="0" destOrd="3" presId="urn:microsoft.com/office/officeart/2005/8/layout/hList7"/>
    <dgm:cxn modelId="{D00883D0-8321-471F-BED8-12DE2B64B236}" type="presOf" srcId="{F62A3B06-CD5C-4980-B3F8-804635DC66AC}" destId="{58EB351C-76C0-421D-B430-383296D485AB}" srcOrd="1" destOrd="4" presId="urn:microsoft.com/office/officeart/2005/8/layout/hList7"/>
    <dgm:cxn modelId="{A706AEF3-4409-48A4-8B5C-078B40175D55}" type="presOf" srcId="{AC8309A0-974F-45FC-912F-D4A2D3D2BCE8}" destId="{4C9701F7-68B0-44E2-96D8-FA0E3B376A2D}" srcOrd="1" destOrd="3" presId="urn:microsoft.com/office/officeart/2005/8/layout/hList7"/>
    <dgm:cxn modelId="{5BED9FC6-A942-4093-9BE4-85DF3039C6FD}" type="presOf" srcId="{92544BFD-50D7-4323-8DE1-0D8287C5F727}" destId="{2323F69B-7EA5-4ACD-9C71-027EDFAD9430}" srcOrd="0" destOrd="1" presId="urn:microsoft.com/office/officeart/2005/8/layout/hList7"/>
    <dgm:cxn modelId="{3A3DE179-C242-42FD-A516-2BD9B78FFF54}" srcId="{E1F69EA2-8A93-48C6-98AA-E467867B010A}" destId="{70913A00-2B53-4571-B961-15878BECAB49}" srcOrd="2" destOrd="0" parTransId="{6785A3B3-DAD7-4371-A96D-6B25C2C5C293}" sibTransId="{878DCAC0-678C-455B-B3FE-723436DB3062}"/>
    <dgm:cxn modelId="{3C753C33-D460-4F06-B685-30765EC14BF8}" srcId="{28E15622-F118-4AB5-8B50-9BB0338CC6D5}" destId="{CA714EEE-11C6-4B74-872A-0D030C597256}" srcOrd="1" destOrd="0" parTransId="{FF3634BF-752B-4868-BB9A-7D1E903E948E}" sibTransId="{6F23AED9-85F0-4BD1-B10B-74A40F367847}"/>
    <dgm:cxn modelId="{60F6E4E9-37A2-4754-AD63-06EC42DA5935}" type="presOf" srcId="{F62A3B06-CD5C-4980-B3F8-804635DC66AC}" destId="{9D50BCBB-1F02-4C48-8EB4-DA7F8FAC6077}" srcOrd="0" destOrd="4" presId="urn:microsoft.com/office/officeart/2005/8/layout/hList7"/>
    <dgm:cxn modelId="{2C29E0E4-B1B4-48B1-9F16-CFECC43D16DD}" type="presOf" srcId="{F80D6F16-6B1C-4198-93CB-6FDBD7419A5A}" destId="{58EB351C-76C0-421D-B430-383296D485AB}" srcOrd="1" destOrd="3" presId="urn:microsoft.com/office/officeart/2005/8/layout/hList7"/>
    <dgm:cxn modelId="{FEB91FE4-2A2F-4DDF-814B-3458C67E7615}" type="presOf" srcId="{1964C264-83C8-411E-B77C-2D117CD3C3C0}" destId="{9D50BCBB-1F02-4C48-8EB4-DA7F8FAC6077}" srcOrd="0" destOrd="1" presId="urn:microsoft.com/office/officeart/2005/8/layout/hList7"/>
    <dgm:cxn modelId="{18EB3164-0BD2-4E00-8AD2-C05BD58257F8}" type="presOf" srcId="{CA714EEE-11C6-4B74-872A-0D030C597256}" destId="{9D50BCBB-1F02-4C48-8EB4-DA7F8FAC6077}" srcOrd="0" destOrd="0" presId="urn:microsoft.com/office/officeart/2005/8/layout/hList7"/>
    <dgm:cxn modelId="{E0EE03A0-7AEC-42CB-A540-8B0DCF99409F}" srcId="{75DE5AE8-20FC-4BF3-988D-6ACDCD4382F2}" destId="{92544BFD-50D7-4323-8DE1-0D8287C5F727}" srcOrd="0" destOrd="0" parTransId="{DE73CBCA-592F-469C-8D77-D48C6489F039}" sibTransId="{529D9E62-A4F6-4316-B355-2720F556A19E}"/>
    <dgm:cxn modelId="{B73A5C36-E4AB-4FDC-BFAE-4A2CFEDF926B}" srcId="{CA714EEE-11C6-4B74-872A-0D030C597256}" destId="{F80D6F16-6B1C-4198-93CB-6FDBD7419A5A}" srcOrd="2" destOrd="0" parTransId="{10E308A9-5778-4238-B0DB-7491E0FB92BF}" sibTransId="{658FC802-11A7-42DE-AED0-140C12F54DA8}"/>
    <dgm:cxn modelId="{34E0E14E-2851-499F-BFB1-1351B21D602A}" type="presOf" srcId="{CA714EEE-11C6-4B74-872A-0D030C597256}" destId="{58EB351C-76C0-421D-B430-383296D485AB}" srcOrd="1" destOrd="0" presId="urn:microsoft.com/office/officeart/2005/8/layout/hList7"/>
    <dgm:cxn modelId="{CE48B045-53DD-4EC3-9B0D-16778739FD56}" type="presParOf" srcId="{5A37FE35-B6F3-4056-9D17-0C451BB55202}" destId="{1EC5C806-9B9D-45F1-A0F8-8D46BDF81364}" srcOrd="0" destOrd="0" presId="urn:microsoft.com/office/officeart/2005/8/layout/hList7"/>
    <dgm:cxn modelId="{77D7C2B0-B6F4-48B7-848E-A35F50C99E87}" type="presParOf" srcId="{5A37FE35-B6F3-4056-9D17-0C451BB55202}" destId="{45EF53E5-7FE4-4D1A-83F0-C1CF000713ED}" srcOrd="1" destOrd="0" presId="urn:microsoft.com/office/officeart/2005/8/layout/hList7"/>
    <dgm:cxn modelId="{47AB9786-B6C8-4590-AC04-FB6310F313D0}" type="presParOf" srcId="{45EF53E5-7FE4-4D1A-83F0-C1CF000713ED}" destId="{69CD2625-1705-47D4-B361-5B897B6579C4}" srcOrd="0" destOrd="0" presId="urn:microsoft.com/office/officeart/2005/8/layout/hList7"/>
    <dgm:cxn modelId="{64DC0D0D-BD96-45F2-8E0F-5DD5B67B87DD}" type="presParOf" srcId="{69CD2625-1705-47D4-B361-5B897B6579C4}" destId="{2323F69B-7EA5-4ACD-9C71-027EDFAD9430}" srcOrd="0" destOrd="0" presId="urn:microsoft.com/office/officeart/2005/8/layout/hList7"/>
    <dgm:cxn modelId="{F88BE342-6AA2-45D8-98E9-072E50A458BD}" type="presParOf" srcId="{69CD2625-1705-47D4-B361-5B897B6579C4}" destId="{4C9701F7-68B0-44E2-96D8-FA0E3B376A2D}" srcOrd="1" destOrd="0" presId="urn:microsoft.com/office/officeart/2005/8/layout/hList7"/>
    <dgm:cxn modelId="{A0B5B194-E59A-4073-B8AD-08251CC2020E}" type="presParOf" srcId="{69CD2625-1705-47D4-B361-5B897B6579C4}" destId="{6FECF7C9-DFCA-4F5A-9570-C3B42FA449EC}" srcOrd="2" destOrd="0" presId="urn:microsoft.com/office/officeart/2005/8/layout/hList7"/>
    <dgm:cxn modelId="{56F6BF6B-DCE5-45BB-8BC4-D85FD01146E4}" type="presParOf" srcId="{69CD2625-1705-47D4-B361-5B897B6579C4}" destId="{18D1A5BD-54BB-466C-8AD3-950E665072F5}" srcOrd="3" destOrd="0" presId="urn:microsoft.com/office/officeart/2005/8/layout/hList7"/>
    <dgm:cxn modelId="{7B02F88C-7B3D-4785-9415-82D39B9E8F18}" type="presParOf" srcId="{45EF53E5-7FE4-4D1A-83F0-C1CF000713ED}" destId="{EE72E5FB-7EB1-4FBA-BB55-A6A28BDF684E}" srcOrd="1" destOrd="0" presId="urn:microsoft.com/office/officeart/2005/8/layout/hList7"/>
    <dgm:cxn modelId="{4B3ABBD2-71CA-4FB3-9897-C4291B5C227C}" type="presParOf" srcId="{45EF53E5-7FE4-4D1A-83F0-C1CF000713ED}" destId="{492629B6-639C-4DDB-9B77-C3B7C2F99345}" srcOrd="2" destOrd="0" presId="urn:microsoft.com/office/officeart/2005/8/layout/hList7"/>
    <dgm:cxn modelId="{726AD88C-734B-426F-9D3F-5B3708BB6AA1}" type="presParOf" srcId="{492629B6-639C-4DDB-9B77-C3B7C2F99345}" destId="{9D50BCBB-1F02-4C48-8EB4-DA7F8FAC6077}" srcOrd="0" destOrd="0" presId="urn:microsoft.com/office/officeart/2005/8/layout/hList7"/>
    <dgm:cxn modelId="{C5C95A7E-4C74-413F-BB40-89725C5F3ED7}" type="presParOf" srcId="{492629B6-639C-4DDB-9B77-C3B7C2F99345}" destId="{58EB351C-76C0-421D-B430-383296D485AB}" srcOrd="1" destOrd="0" presId="urn:microsoft.com/office/officeart/2005/8/layout/hList7"/>
    <dgm:cxn modelId="{699D851B-FA41-40D9-A596-6877C1A8CE2E}" type="presParOf" srcId="{492629B6-639C-4DDB-9B77-C3B7C2F99345}" destId="{9E13CD05-3281-419A-AA69-8C63791C3EAC}" srcOrd="2" destOrd="0" presId="urn:microsoft.com/office/officeart/2005/8/layout/hList7"/>
    <dgm:cxn modelId="{DE1CF3F1-023B-4AAC-9864-DEB74C76BB59}" type="presParOf" srcId="{492629B6-639C-4DDB-9B77-C3B7C2F99345}" destId="{EAF80907-D4A2-4574-B6CB-8211DBC92D19}" srcOrd="3" destOrd="0" presId="urn:microsoft.com/office/officeart/2005/8/layout/hList7"/>
    <dgm:cxn modelId="{19435C27-EBAF-4849-927B-B2EC46F8D943}" type="presParOf" srcId="{45EF53E5-7FE4-4D1A-83F0-C1CF000713ED}" destId="{598BB147-8D10-4FFE-875F-4EB84F3AD9D5}" srcOrd="3" destOrd="0" presId="urn:microsoft.com/office/officeart/2005/8/layout/hList7"/>
    <dgm:cxn modelId="{EA109B76-5F3F-423F-B5E5-CE357C91AF8F}" type="presParOf" srcId="{45EF53E5-7FE4-4D1A-83F0-C1CF000713ED}" destId="{6F74B5CC-CC98-413C-8378-57E48C792B3E}" srcOrd="4" destOrd="0" presId="urn:microsoft.com/office/officeart/2005/8/layout/hList7"/>
    <dgm:cxn modelId="{F34A5E2E-D777-4111-8054-77541E0C0DA8}" type="presParOf" srcId="{6F74B5CC-CC98-413C-8378-57E48C792B3E}" destId="{F1063900-A4A2-4766-987E-9F02D78C81D5}" srcOrd="0" destOrd="0" presId="urn:microsoft.com/office/officeart/2005/8/layout/hList7"/>
    <dgm:cxn modelId="{4F09FF01-32AC-46D4-8068-6B0333A58403}" type="presParOf" srcId="{6F74B5CC-CC98-413C-8378-57E48C792B3E}" destId="{4D6B7051-6598-4694-87ED-2247F957CC7C}" srcOrd="1" destOrd="0" presId="urn:microsoft.com/office/officeart/2005/8/layout/hList7"/>
    <dgm:cxn modelId="{E48A5B9A-CF5E-473C-A9C1-2903DB528C92}" type="presParOf" srcId="{6F74B5CC-CC98-413C-8378-57E48C792B3E}" destId="{099E266C-DBC9-4D0E-884C-64453D967F46}" srcOrd="2" destOrd="0" presId="urn:microsoft.com/office/officeart/2005/8/layout/hList7"/>
    <dgm:cxn modelId="{98A678C2-3892-447D-804B-3BCEB57BBDD5}" type="presParOf" srcId="{6F74B5CC-CC98-413C-8378-57E48C792B3E}" destId="{A59F707A-E954-400D-B5D8-E824A00EE22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2B6B0D-607D-4A42-B7AD-E3D177FD45C6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561671B5-A116-4E3A-80DA-E4D83FF23D9E}">
      <dgm:prSet phldrT="[Text]"/>
      <dgm:spPr/>
      <dgm:t>
        <a:bodyPr/>
        <a:lstStyle/>
        <a:p>
          <a:r>
            <a:rPr lang="en-US" dirty="0" smtClean="0"/>
            <a:t>18 focus </a:t>
          </a:r>
          <a:r>
            <a:rPr lang="en-US" dirty="0" smtClean="0"/>
            <a:t>groups with faculty, students, and staff</a:t>
          </a:r>
          <a:endParaRPr lang="en-US" dirty="0"/>
        </a:p>
      </dgm:t>
    </dgm:pt>
    <dgm:pt modelId="{760F68F7-F73D-4449-94DA-362C0153BBE4}" type="parTrans" cxnId="{C40EF9CC-6FD4-42EF-B985-9BCF0D0F5C68}">
      <dgm:prSet/>
      <dgm:spPr/>
      <dgm:t>
        <a:bodyPr/>
        <a:lstStyle/>
        <a:p>
          <a:endParaRPr lang="en-US"/>
        </a:p>
      </dgm:t>
    </dgm:pt>
    <dgm:pt modelId="{4BADDA88-AB74-4E7C-8B7D-565B33FDF4A8}" type="sibTrans" cxnId="{C40EF9CC-6FD4-42EF-B985-9BCF0D0F5C68}">
      <dgm:prSet/>
      <dgm:spPr/>
      <dgm:t>
        <a:bodyPr/>
        <a:lstStyle/>
        <a:p>
          <a:endParaRPr lang="en-US"/>
        </a:p>
      </dgm:t>
    </dgm:pt>
    <dgm:pt modelId="{942C436B-8229-453E-A63B-26586B1D171E}">
      <dgm:prSet phldrT="[Text]"/>
      <dgm:spPr/>
      <dgm:t>
        <a:bodyPr/>
        <a:lstStyle/>
        <a:p>
          <a:r>
            <a:rPr lang="en-US" dirty="0" smtClean="0"/>
            <a:t>Senate Executive Committee</a:t>
          </a:r>
          <a:endParaRPr lang="en-US" dirty="0"/>
        </a:p>
      </dgm:t>
    </dgm:pt>
    <dgm:pt modelId="{2BF5F011-3FD3-4C08-9710-FB153DDF453F}" type="parTrans" cxnId="{90D4E29F-AE8E-4C03-AC26-7841CC9A5661}">
      <dgm:prSet/>
      <dgm:spPr/>
      <dgm:t>
        <a:bodyPr/>
        <a:lstStyle/>
        <a:p>
          <a:endParaRPr lang="en-US"/>
        </a:p>
      </dgm:t>
    </dgm:pt>
    <dgm:pt modelId="{C36C138F-3827-4EB0-AC54-C6E596703A9D}" type="sibTrans" cxnId="{90D4E29F-AE8E-4C03-AC26-7841CC9A5661}">
      <dgm:prSet/>
      <dgm:spPr/>
      <dgm:t>
        <a:bodyPr/>
        <a:lstStyle/>
        <a:p>
          <a:endParaRPr lang="en-US"/>
        </a:p>
      </dgm:t>
    </dgm:pt>
    <dgm:pt modelId="{CA5CA9C8-2789-4073-AB56-CD66EA72CE39}">
      <dgm:prSet phldrT="[Text]"/>
      <dgm:spPr/>
      <dgm:t>
        <a:bodyPr/>
        <a:lstStyle/>
        <a:p>
          <a:r>
            <a:rPr lang="en-US" dirty="0" smtClean="0"/>
            <a:t>University Council of Chairs and Directors</a:t>
          </a:r>
          <a:endParaRPr lang="en-US" dirty="0"/>
        </a:p>
      </dgm:t>
    </dgm:pt>
    <dgm:pt modelId="{EF47DA98-A040-449F-BFEE-DCA5E5B1419D}" type="parTrans" cxnId="{AF4AC436-1AA0-43CE-9CF5-E368D39034E4}">
      <dgm:prSet/>
      <dgm:spPr/>
      <dgm:t>
        <a:bodyPr/>
        <a:lstStyle/>
        <a:p>
          <a:endParaRPr lang="en-US"/>
        </a:p>
      </dgm:t>
    </dgm:pt>
    <dgm:pt modelId="{476AE20F-C691-4181-86B8-96CAD5854D6F}" type="sibTrans" cxnId="{AF4AC436-1AA0-43CE-9CF5-E368D39034E4}">
      <dgm:prSet/>
      <dgm:spPr/>
      <dgm:t>
        <a:bodyPr/>
        <a:lstStyle/>
        <a:p>
          <a:endParaRPr lang="en-US"/>
        </a:p>
      </dgm:t>
    </dgm:pt>
    <dgm:pt modelId="{69DB6D1E-D836-4AAE-B663-272363AD828C}">
      <dgm:prSet phldrT="[Text]"/>
      <dgm:spPr/>
      <dgm:t>
        <a:bodyPr/>
        <a:lstStyle/>
        <a:p>
          <a:r>
            <a:rPr lang="en-US" dirty="0" smtClean="0"/>
            <a:t>Student Affairs Leadership Team</a:t>
          </a:r>
          <a:endParaRPr lang="en-US" dirty="0"/>
        </a:p>
      </dgm:t>
    </dgm:pt>
    <dgm:pt modelId="{841C3D00-B87D-4E64-B050-881E6B256168}" type="parTrans" cxnId="{EF6A0CC0-8148-4617-83D5-32E1DE54F478}">
      <dgm:prSet/>
      <dgm:spPr/>
      <dgm:t>
        <a:bodyPr/>
        <a:lstStyle/>
        <a:p>
          <a:endParaRPr lang="en-US"/>
        </a:p>
      </dgm:t>
    </dgm:pt>
    <dgm:pt modelId="{DD470E71-B42E-4166-A803-B44F4C41BED8}" type="sibTrans" cxnId="{EF6A0CC0-8148-4617-83D5-32E1DE54F478}">
      <dgm:prSet/>
      <dgm:spPr/>
      <dgm:t>
        <a:bodyPr/>
        <a:lstStyle/>
        <a:p>
          <a:endParaRPr lang="en-US"/>
        </a:p>
      </dgm:t>
    </dgm:pt>
    <dgm:pt modelId="{E37D1E0B-83E3-44B8-B05B-82A854D61A81}">
      <dgm:prSet phldrT="[Text]"/>
      <dgm:spPr/>
      <dgm:t>
        <a:bodyPr/>
        <a:lstStyle/>
        <a:p>
          <a:r>
            <a:rPr lang="en-US" smtClean="0"/>
            <a:t>Academic </a:t>
          </a:r>
          <a:r>
            <a:rPr lang="en-US" dirty="0" smtClean="0"/>
            <a:t>Affairs Leadership Team</a:t>
          </a:r>
          <a:endParaRPr lang="en-US" dirty="0"/>
        </a:p>
      </dgm:t>
    </dgm:pt>
    <dgm:pt modelId="{B2764AF4-775F-4DBB-90FB-5825EB9FB265}" type="parTrans" cxnId="{5F1DC250-3C1C-4202-9DDE-883ACDC41126}">
      <dgm:prSet/>
      <dgm:spPr/>
      <dgm:t>
        <a:bodyPr/>
        <a:lstStyle/>
        <a:p>
          <a:endParaRPr lang="en-US"/>
        </a:p>
      </dgm:t>
    </dgm:pt>
    <dgm:pt modelId="{163A5EE2-1060-4B5A-A853-C944883F70E2}" type="sibTrans" cxnId="{5F1DC250-3C1C-4202-9DDE-883ACDC41126}">
      <dgm:prSet/>
      <dgm:spPr/>
      <dgm:t>
        <a:bodyPr/>
        <a:lstStyle/>
        <a:p>
          <a:endParaRPr lang="en-US"/>
        </a:p>
      </dgm:t>
    </dgm:pt>
    <dgm:pt modelId="{AB79FC4A-A15E-409A-8308-1FFB8503C4A0}">
      <dgm:prSet phldrT="[Text]"/>
      <dgm:spPr/>
      <dgm:t>
        <a:bodyPr/>
        <a:lstStyle/>
        <a:p>
          <a:r>
            <a:rPr lang="en-US" dirty="0" smtClean="0"/>
            <a:t>President’s Cabinet</a:t>
          </a:r>
          <a:endParaRPr lang="en-US" dirty="0"/>
        </a:p>
      </dgm:t>
    </dgm:pt>
    <dgm:pt modelId="{A5674CBB-CC9F-4688-864A-63976C7C924C}" type="parTrans" cxnId="{80558252-6922-4CFD-9806-B2E2C68F7B20}">
      <dgm:prSet/>
      <dgm:spPr/>
      <dgm:t>
        <a:bodyPr/>
        <a:lstStyle/>
        <a:p>
          <a:endParaRPr lang="en-US"/>
        </a:p>
      </dgm:t>
    </dgm:pt>
    <dgm:pt modelId="{775B9252-08FF-4CCF-8EDF-6FA35E19CE03}" type="sibTrans" cxnId="{80558252-6922-4CFD-9806-B2E2C68F7B20}">
      <dgm:prSet/>
      <dgm:spPr/>
      <dgm:t>
        <a:bodyPr/>
        <a:lstStyle/>
        <a:p>
          <a:endParaRPr lang="en-US"/>
        </a:p>
      </dgm:t>
    </dgm:pt>
    <dgm:pt modelId="{B17F32D3-33F3-401D-94F2-587FEF3B06ED}" type="pres">
      <dgm:prSet presAssocID="{1E2B6B0D-607D-4A42-B7AD-E3D177FD45C6}" presName="Name0" presStyleCnt="0">
        <dgm:presLayoutVars>
          <dgm:chMax val="7"/>
          <dgm:dir/>
          <dgm:resizeHandles val="exact"/>
        </dgm:presLayoutVars>
      </dgm:prSet>
      <dgm:spPr/>
    </dgm:pt>
    <dgm:pt modelId="{24444ECC-543C-49EE-B263-CFD9FE60F8D6}" type="pres">
      <dgm:prSet presAssocID="{1E2B6B0D-607D-4A42-B7AD-E3D177FD45C6}" presName="ellipse1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13BA4-FF6B-4C8F-A885-5619856B7776}" type="pres">
      <dgm:prSet presAssocID="{1E2B6B0D-607D-4A42-B7AD-E3D177FD45C6}" presName="ellipse2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C70A21-9D97-41E9-9F85-9481F2C8EA4F}" type="pres">
      <dgm:prSet presAssocID="{1E2B6B0D-607D-4A42-B7AD-E3D177FD45C6}" presName="ellipse3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2827C-FF6D-4EA5-BB9A-8C90E47BFD20}" type="pres">
      <dgm:prSet presAssocID="{1E2B6B0D-607D-4A42-B7AD-E3D177FD45C6}" presName="ellipse4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14F30-43CE-47CB-9B2E-3E4EF0EA8FF5}" type="pres">
      <dgm:prSet presAssocID="{1E2B6B0D-607D-4A42-B7AD-E3D177FD45C6}" presName="ellips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5AA66-895B-4FCD-815C-7AF90C5E55C0}" type="pres">
      <dgm:prSet presAssocID="{1E2B6B0D-607D-4A42-B7AD-E3D177FD45C6}" presName="ellipse6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0EF9CC-6FD4-42EF-B985-9BCF0D0F5C68}" srcId="{1E2B6B0D-607D-4A42-B7AD-E3D177FD45C6}" destId="{561671B5-A116-4E3A-80DA-E4D83FF23D9E}" srcOrd="0" destOrd="0" parTransId="{760F68F7-F73D-4449-94DA-362C0153BBE4}" sibTransId="{4BADDA88-AB74-4E7C-8B7D-565B33FDF4A8}"/>
    <dgm:cxn modelId="{90D4E29F-AE8E-4C03-AC26-7841CC9A5661}" srcId="{1E2B6B0D-607D-4A42-B7AD-E3D177FD45C6}" destId="{942C436B-8229-453E-A63B-26586B1D171E}" srcOrd="4" destOrd="0" parTransId="{2BF5F011-3FD3-4C08-9710-FB153DDF453F}" sibTransId="{C36C138F-3827-4EB0-AC54-C6E596703A9D}"/>
    <dgm:cxn modelId="{3B2BBF01-5B7A-469B-92A1-942D1E5E0CC1}" type="presOf" srcId="{E37D1E0B-83E3-44B8-B05B-82A854D61A81}" destId="{1DC70A21-9D97-41E9-9F85-9481F2C8EA4F}" srcOrd="0" destOrd="0" presId="urn:microsoft.com/office/officeart/2005/8/layout/rings+Icon"/>
    <dgm:cxn modelId="{FD10335C-B40C-48FA-B24E-83B52046831B}" type="presOf" srcId="{942C436B-8229-453E-A63B-26586B1D171E}" destId="{F6814F30-43CE-47CB-9B2E-3E4EF0EA8FF5}" srcOrd="0" destOrd="0" presId="urn:microsoft.com/office/officeart/2005/8/layout/rings+Icon"/>
    <dgm:cxn modelId="{95B6402B-BE64-4950-B8FE-6B9E1E51EE34}" type="presOf" srcId="{561671B5-A116-4E3A-80DA-E4D83FF23D9E}" destId="{24444ECC-543C-49EE-B263-CFD9FE60F8D6}" srcOrd="0" destOrd="0" presId="urn:microsoft.com/office/officeart/2005/8/layout/rings+Icon"/>
    <dgm:cxn modelId="{EF6A0CC0-8148-4617-83D5-32E1DE54F478}" srcId="{1E2B6B0D-607D-4A42-B7AD-E3D177FD45C6}" destId="{69DB6D1E-D836-4AAE-B663-272363AD828C}" srcOrd="3" destOrd="0" parTransId="{841C3D00-B87D-4E64-B050-881E6B256168}" sibTransId="{DD470E71-B42E-4166-A803-B44F4C41BED8}"/>
    <dgm:cxn modelId="{AF4AC436-1AA0-43CE-9CF5-E368D39034E4}" srcId="{1E2B6B0D-607D-4A42-B7AD-E3D177FD45C6}" destId="{CA5CA9C8-2789-4073-AB56-CD66EA72CE39}" srcOrd="5" destOrd="0" parTransId="{EF47DA98-A040-449F-BFEE-DCA5E5B1419D}" sibTransId="{476AE20F-C691-4181-86B8-96CAD5854D6F}"/>
    <dgm:cxn modelId="{B081AAB7-3F22-44D1-B9E9-55AE43ECB22D}" type="presOf" srcId="{69DB6D1E-D836-4AAE-B663-272363AD828C}" destId="{9D22827C-FF6D-4EA5-BB9A-8C90E47BFD20}" srcOrd="0" destOrd="0" presId="urn:microsoft.com/office/officeart/2005/8/layout/rings+Icon"/>
    <dgm:cxn modelId="{F43B3833-A7DF-40F8-970D-1B81D579EFF6}" type="presOf" srcId="{1E2B6B0D-607D-4A42-B7AD-E3D177FD45C6}" destId="{B17F32D3-33F3-401D-94F2-587FEF3B06ED}" srcOrd="0" destOrd="0" presId="urn:microsoft.com/office/officeart/2005/8/layout/rings+Icon"/>
    <dgm:cxn modelId="{F1A9BDCC-0ABB-4099-8A2D-12EFB1E7C48D}" type="presOf" srcId="{AB79FC4A-A15E-409A-8308-1FFB8503C4A0}" destId="{E7413BA4-FF6B-4C8F-A885-5619856B7776}" srcOrd="0" destOrd="0" presId="urn:microsoft.com/office/officeart/2005/8/layout/rings+Icon"/>
    <dgm:cxn modelId="{5F1DC250-3C1C-4202-9DDE-883ACDC41126}" srcId="{1E2B6B0D-607D-4A42-B7AD-E3D177FD45C6}" destId="{E37D1E0B-83E3-44B8-B05B-82A854D61A81}" srcOrd="2" destOrd="0" parTransId="{B2764AF4-775F-4DBB-90FB-5825EB9FB265}" sibTransId="{163A5EE2-1060-4B5A-A853-C944883F70E2}"/>
    <dgm:cxn modelId="{3173FC84-6681-4309-8AC7-6DC71463A219}" type="presOf" srcId="{CA5CA9C8-2789-4073-AB56-CD66EA72CE39}" destId="{1305AA66-895B-4FCD-815C-7AF90C5E55C0}" srcOrd="0" destOrd="0" presId="urn:microsoft.com/office/officeart/2005/8/layout/rings+Icon"/>
    <dgm:cxn modelId="{80558252-6922-4CFD-9806-B2E2C68F7B20}" srcId="{1E2B6B0D-607D-4A42-B7AD-E3D177FD45C6}" destId="{AB79FC4A-A15E-409A-8308-1FFB8503C4A0}" srcOrd="1" destOrd="0" parTransId="{A5674CBB-CC9F-4688-864A-63976C7C924C}" sibTransId="{775B9252-08FF-4CCF-8EDF-6FA35E19CE03}"/>
    <dgm:cxn modelId="{F9A22A0C-AD3D-4130-91CA-CDE8B0B8BACB}" type="presParOf" srcId="{B17F32D3-33F3-401D-94F2-587FEF3B06ED}" destId="{24444ECC-543C-49EE-B263-CFD9FE60F8D6}" srcOrd="0" destOrd="0" presId="urn:microsoft.com/office/officeart/2005/8/layout/rings+Icon"/>
    <dgm:cxn modelId="{2FFB938B-ED23-4D69-A563-71B3CB017ED9}" type="presParOf" srcId="{B17F32D3-33F3-401D-94F2-587FEF3B06ED}" destId="{E7413BA4-FF6B-4C8F-A885-5619856B7776}" srcOrd="1" destOrd="0" presId="urn:microsoft.com/office/officeart/2005/8/layout/rings+Icon"/>
    <dgm:cxn modelId="{0080108E-79EA-4F3A-8479-6C515EDA6026}" type="presParOf" srcId="{B17F32D3-33F3-401D-94F2-587FEF3B06ED}" destId="{1DC70A21-9D97-41E9-9F85-9481F2C8EA4F}" srcOrd="2" destOrd="0" presId="urn:microsoft.com/office/officeart/2005/8/layout/rings+Icon"/>
    <dgm:cxn modelId="{26F00DD1-F50A-4E99-8CC9-46E04B9659DC}" type="presParOf" srcId="{B17F32D3-33F3-401D-94F2-587FEF3B06ED}" destId="{9D22827C-FF6D-4EA5-BB9A-8C90E47BFD20}" srcOrd="3" destOrd="0" presId="urn:microsoft.com/office/officeart/2005/8/layout/rings+Icon"/>
    <dgm:cxn modelId="{DD540725-DA2E-4D70-BA43-1901E821B717}" type="presParOf" srcId="{B17F32D3-33F3-401D-94F2-587FEF3B06ED}" destId="{F6814F30-43CE-47CB-9B2E-3E4EF0EA8FF5}" srcOrd="4" destOrd="0" presId="urn:microsoft.com/office/officeart/2005/8/layout/rings+Icon"/>
    <dgm:cxn modelId="{4B163C94-66F8-438B-83CD-50BDDAAA31AD}" type="presParOf" srcId="{B17F32D3-33F3-401D-94F2-587FEF3B06ED}" destId="{1305AA66-895B-4FCD-815C-7AF90C5E55C0}" srcOrd="5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18601-570B-4933-9469-9F54B846FE26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756E25-7B48-4224-87CC-46DE4610067C}">
      <dgm:prSet phldrT="[Text]"/>
      <dgm:spPr/>
      <dgm:t>
        <a:bodyPr/>
        <a:lstStyle/>
        <a:p>
          <a:r>
            <a:rPr lang="en-US" dirty="0" smtClean="0"/>
            <a:t>Communication</a:t>
          </a:r>
          <a:endParaRPr lang="en-US" dirty="0"/>
        </a:p>
      </dgm:t>
    </dgm:pt>
    <dgm:pt modelId="{1D69DBC5-F72C-4315-B2D4-D58FFFC85178}" type="parTrans" cxnId="{4F0A0936-F672-462D-B9B1-2C8C6D97A692}">
      <dgm:prSet/>
      <dgm:spPr/>
      <dgm:t>
        <a:bodyPr/>
        <a:lstStyle/>
        <a:p>
          <a:endParaRPr lang="en-US"/>
        </a:p>
      </dgm:t>
    </dgm:pt>
    <dgm:pt modelId="{82F9FBE3-BC10-41C6-962B-C52DD96C6E8A}" type="sibTrans" cxnId="{4F0A0936-F672-462D-B9B1-2C8C6D97A692}">
      <dgm:prSet/>
      <dgm:spPr/>
      <dgm:t>
        <a:bodyPr/>
        <a:lstStyle/>
        <a:p>
          <a:endParaRPr lang="en-US"/>
        </a:p>
      </dgm:t>
    </dgm:pt>
    <dgm:pt modelId="{744CC21E-1787-4FEB-9B76-9BF0A6F63A55}">
      <dgm:prSet phldrT="[Text]"/>
      <dgm:spPr/>
      <dgm:t>
        <a:bodyPr/>
        <a:lstStyle/>
        <a:p>
          <a:r>
            <a:rPr lang="en-US" dirty="0" smtClean="0"/>
            <a:t>Transparency</a:t>
          </a:r>
          <a:endParaRPr lang="en-US" dirty="0"/>
        </a:p>
      </dgm:t>
    </dgm:pt>
    <dgm:pt modelId="{F9AF16FF-B491-4884-8A3F-9D400163C825}" type="parTrans" cxnId="{3ECE7CFF-BBE4-4138-9A19-961195357D22}">
      <dgm:prSet/>
      <dgm:spPr/>
      <dgm:t>
        <a:bodyPr/>
        <a:lstStyle/>
        <a:p>
          <a:endParaRPr lang="en-US"/>
        </a:p>
      </dgm:t>
    </dgm:pt>
    <dgm:pt modelId="{06C32E48-AE34-41FA-8241-EEF13933E727}" type="sibTrans" cxnId="{3ECE7CFF-BBE4-4138-9A19-961195357D22}">
      <dgm:prSet/>
      <dgm:spPr/>
      <dgm:t>
        <a:bodyPr/>
        <a:lstStyle/>
        <a:p>
          <a:endParaRPr lang="en-US"/>
        </a:p>
      </dgm:t>
    </dgm:pt>
    <dgm:pt modelId="{218AE9DE-C9D2-437B-A8C2-F0D62CF864B6}">
      <dgm:prSet phldrT="[Text]"/>
      <dgm:spPr/>
      <dgm:t>
        <a:bodyPr/>
        <a:lstStyle/>
        <a:p>
          <a:r>
            <a:rPr lang="en-US" dirty="0" smtClean="0"/>
            <a:t>Collaboration</a:t>
          </a:r>
          <a:endParaRPr lang="en-US" dirty="0"/>
        </a:p>
      </dgm:t>
    </dgm:pt>
    <dgm:pt modelId="{6B0253AD-5283-4D1A-91C0-11DB06755DE0}" type="parTrans" cxnId="{1815BCD5-F29E-4393-8567-C51016F083ED}">
      <dgm:prSet/>
      <dgm:spPr/>
      <dgm:t>
        <a:bodyPr/>
        <a:lstStyle/>
        <a:p>
          <a:endParaRPr lang="en-US"/>
        </a:p>
      </dgm:t>
    </dgm:pt>
    <dgm:pt modelId="{95EB08C9-9465-4040-84A5-16D9B597C0F5}" type="sibTrans" cxnId="{1815BCD5-F29E-4393-8567-C51016F083ED}">
      <dgm:prSet/>
      <dgm:spPr/>
      <dgm:t>
        <a:bodyPr/>
        <a:lstStyle/>
        <a:p>
          <a:endParaRPr lang="en-US"/>
        </a:p>
      </dgm:t>
    </dgm:pt>
    <dgm:pt modelId="{94CEC7BE-0F9A-4FD9-BE76-E77B71A0D81D}" type="pres">
      <dgm:prSet presAssocID="{03718601-570B-4933-9469-9F54B846FE2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967F55E-2FDD-4AF3-B068-77BEF2B049E5}" type="pres">
      <dgm:prSet presAssocID="{46756E25-7B48-4224-87CC-46DE4610067C}" presName="Accent1" presStyleCnt="0"/>
      <dgm:spPr/>
    </dgm:pt>
    <dgm:pt modelId="{70AC8132-BE11-45BF-A7EE-4831017AA94D}" type="pres">
      <dgm:prSet presAssocID="{46756E25-7B48-4224-87CC-46DE4610067C}" presName="Accent" presStyleLbl="node1" presStyleIdx="0" presStyleCnt="3"/>
      <dgm:spPr/>
    </dgm:pt>
    <dgm:pt modelId="{C4127218-4CAA-4DD6-ABA3-D92185CACFB4}" type="pres">
      <dgm:prSet presAssocID="{46756E25-7B48-4224-87CC-46DE4610067C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C0F2F7EC-35A5-40E8-8E24-2CF2DB9E6D44}" type="pres">
      <dgm:prSet presAssocID="{218AE9DE-C9D2-437B-A8C2-F0D62CF864B6}" presName="Accent2" presStyleCnt="0"/>
      <dgm:spPr/>
    </dgm:pt>
    <dgm:pt modelId="{FBB8EE10-50A8-4ABB-8A75-77DC13A26106}" type="pres">
      <dgm:prSet presAssocID="{218AE9DE-C9D2-437B-A8C2-F0D62CF864B6}" presName="Accent" presStyleLbl="node1" presStyleIdx="1" presStyleCnt="3"/>
      <dgm:spPr/>
    </dgm:pt>
    <dgm:pt modelId="{0FFEC1A2-0545-4EE1-A7B2-C607BE1CA8ED}" type="pres">
      <dgm:prSet presAssocID="{218AE9DE-C9D2-437B-A8C2-F0D62CF864B6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4EBEE3F-839B-48AF-A897-5544083ABE9F}" type="pres">
      <dgm:prSet presAssocID="{744CC21E-1787-4FEB-9B76-9BF0A6F63A55}" presName="Accent3" presStyleCnt="0"/>
      <dgm:spPr/>
    </dgm:pt>
    <dgm:pt modelId="{852E9447-025D-4264-ADB5-0573C297DA33}" type="pres">
      <dgm:prSet presAssocID="{744CC21E-1787-4FEB-9B76-9BF0A6F63A55}" presName="Accent" presStyleLbl="node1" presStyleIdx="2" presStyleCnt="3"/>
      <dgm:spPr/>
    </dgm:pt>
    <dgm:pt modelId="{5EE17919-B061-4402-B4C7-6B5B9743889E}" type="pres">
      <dgm:prSet presAssocID="{744CC21E-1787-4FEB-9B76-9BF0A6F63A5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07DD019-5391-4BD9-8FBE-67F535E72538}" type="presOf" srcId="{03718601-570B-4933-9469-9F54B846FE26}" destId="{94CEC7BE-0F9A-4FD9-BE76-E77B71A0D81D}" srcOrd="0" destOrd="0" presId="urn:microsoft.com/office/officeart/2009/layout/CircleArrowProcess"/>
    <dgm:cxn modelId="{4F0A0936-F672-462D-B9B1-2C8C6D97A692}" srcId="{03718601-570B-4933-9469-9F54B846FE26}" destId="{46756E25-7B48-4224-87CC-46DE4610067C}" srcOrd="0" destOrd="0" parTransId="{1D69DBC5-F72C-4315-B2D4-D58FFFC85178}" sibTransId="{82F9FBE3-BC10-41C6-962B-C52DD96C6E8A}"/>
    <dgm:cxn modelId="{1815BCD5-F29E-4393-8567-C51016F083ED}" srcId="{03718601-570B-4933-9469-9F54B846FE26}" destId="{218AE9DE-C9D2-437B-A8C2-F0D62CF864B6}" srcOrd="1" destOrd="0" parTransId="{6B0253AD-5283-4D1A-91C0-11DB06755DE0}" sibTransId="{95EB08C9-9465-4040-84A5-16D9B597C0F5}"/>
    <dgm:cxn modelId="{4FC488D4-5778-40EB-97E5-903F348AE8E8}" type="presOf" srcId="{46756E25-7B48-4224-87CC-46DE4610067C}" destId="{C4127218-4CAA-4DD6-ABA3-D92185CACFB4}" srcOrd="0" destOrd="0" presId="urn:microsoft.com/office/officeart/2009/layout/CircleArrowProcess"/>
    <dgm:cxn modelId="{6CD7CC2E-0F16-48CB-AC0B-4D4EFC86B2E9}" type="presOf" srcId="{744CC21E-1787-4FEB-9B76-9BF0A6F63A55}" destId="{5EE17919-B061-4402-B4C7-6B5B9743889E}" srcOrd="0" destOrd="0" presId="urn:microsoft.com/office/officeart/2009/layout/CircleArrowProcess"/>
    <dgm:cxn modelId="{3ECE7CFF-BBE4-4138-9A19-961195357D22}" srcId="{03718601-570B-4933-9469-9F54B846FE26}" destId="{744CC21E-1787-4FEB-9B76-9BF0A6F63A55}" srcOrd="2" destOrd="0" parTransId="{F9AF16FF-B491-4884-8A3F-9D400163C825}" sibTransId="{06C32E48-AE34-41FA-8241-EEF13933E727}"/>
    <dgm:cxn modelId="{DDBB3747-C09E-478A-85A0-B87817814744}" type="presOf" srcId="{218AE9DE-C9D2-437B-A8C2-F0D62CF864B6}" destId="{0FFEC1A2-0545-4EE1-A7B2-C607BE1CA8ED}" srcOrd="0" destOrd="0" presId="urn:microsoft.com/office/officeart/2009/layout/CircleArrowProcess"/>
    <dgm:cxn modelId="{3D953E6E-C26D-4028-B3D2-12084C2BFEDB}" type="presParOf" srcId="{94CEC7BE-0F9A-4FD9-BE76-E77B71A0D81D}" destId="{A967F55E-2FDD-4AF3-B068-77BEF2B049E5}" srcOrd="0" destOrd="0" presId="urn:microsoft.com/office/officeart/2009/layout/CircleArrowProcess"/>
    <dgm:cxn modelId="{D1FE9221-F616-4903-8347-1B0E9976EBB0}" type="presParOf" srcId="{A967F55E-2FDD-4AF3-B068-77BEF2B049E5}" destId="{70AC8132-BE11-45BF-A7EE-4831017AA94D}" srcOrd="0" destOrd="0" presId="urn:microsoft.com/office/officeart/2009/layout/CircleArrowProcess"/>
    <dgm:cxn modelId="{87E0BC75-50AD-477B-B4DE-8D5B86CBB24E}" type="presParOf" srcId="{94CEC7BE-0F9A-4FD9-BE76-E77B71A0D81D}" destId="{C4127218-4CAA-4DD6-ABA3-D92185CACFB4}" srcOrd="1" destOrd="0" presId="urn:microsoft.com/office/officeart/2009/layout/CircleArrowProcess"/>
    <dgm:cxn modelId="{F2DB2618-16EC-4295-BDF7-8313EACE4DE8}" type="presParOf" srcId="{94CEC7BE-0F9A-4FD9-BE76-E77B71A0D81D}" destId="{C0F2F7EC-35A5-40E8-8E24-2CF2DB9E6D44}" srcOrd="2" destOrd="0" presId="urn:microsoft.com/office/officeart/2009/layout/CircleArrowProcess"/>
    <dgm:cxn modelId="{2B7BD8C6-DC8F-4F2F-9696-F72008D0B7B4}" type="presParOf" srcId="{C0F2F7EC-35A5-40E8-8E24-2CF2DB9E6D44}" destId="{FBB8EE10-50A8-4ABB-8A75-77DC13A26106}" srcOrd="0" destOrd="0" presId="urn:microsoft.com/office/officeart/2009/layout/CircleArrowProcess"/>
    <dgm:cxn modelId="{8E578D39-9EA2-4C2B-8FA1-181B32807747}" type="presParOf" srcId="{94CEC7BE-0F9A-4FD9-BE76-E77B71A0D81D}" destId="{0FFEC1A2-0545-4EE1-A7B2-C607BE1CA8ED}" srcOrd="3" destOrd="0" presId="urn:microsoft.com/office/officeart/2009/layout/CircleArrowProcess"/>
    <dgm:cxn modelId="{D29BFB50-5131-4344-AD8A-CEA1AD589256}" type="presParOf" srcId="{94CEC7BE-0F9A-4FD9-BE76-E77B71A0D81D}" destId="{D4EBEE3F-839B-48AF-A897-5544083ABE9F}" srcOrd="4" destOrd="0" presId="urn:microsoft.com/office/officeart/2009/layout/CircleArrowProcess"/>
    <dgm:cxn modelId="{024842C9-07BA-4D75-B7B6-9C4B5536F32D}" type="presParOf" srcId="{D4EBEE3F-839B-48AF-A897-5544083ABE9F}" destId="{852E9447-025D-4264-ADB5-0573C297DA33}" srcOrd="0" destOrd="0" presId="urn:microsoft.com/office/officeart/2009/layout/CircleArrowProcess"/>
    <dgm:cxn modelId="{C941A142-FBD4-4CD4-B692-35C98AEC0504}" type="presParOf" srcId="{94CEC7BE-0F9A-4FD9-BE76-E77B71A0D81D}" destId="{5EE17919-B061-4402-B4C7-6B5B9743889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643632-543D-42EA-AFB5-F8D7A189A011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66B5F1-29F0-413E-9EF6-0C16CD840C24}">
      <dgm:prSet phldrT="[Text]"/>
      <dgm:spPr/>
      <dgm:t>
        <a:bodyPr/>
        <a:lstStyle/>
        <a:p>
          <a:r>
            <a:rPr lang="en-US" dirty="0" smtClean="0"/>
            <a:t>Student Success</a:t>
          </a:r>
          <a:endParaRPr lang="en-US" dirty="0"/>
        </a:p>
      </dgm:t>
    </dgm:pt>
    <dgm:pt modelId="{DC382CBF-5195-46D0-BE59-EFC117D48D32}" type="parTrans" cxnId="{B8864E9C-99DE-47AC-9D88-874D61B027C3}">
      <dgm:prSet/>
      <dgm:spPr/>
      <dgm:t>
        <a:bodyPr/>
        <a:lstStyle/>
        <a:p>
          <a:endParaRPr lang="en-US"/>
        </a:p>
      </dgm:t>
    </dgm:pt>
    <dgm:pt modelId="{4291F365-F4B2-4B5E-ADE7-A3C3A144E47D}" type="sibTrans" cxnId="{B8864E9C-99DE-47AC-9D88-874D61B027C3}">
      <dgm:prSet/>
      <dgm:spPr/>
      <dgm:t>
        <a:bodyPr/>
        <a:lstStyle/>
        <a:p>
          <a:endParaRPr lang="en-US"/>
        </a:p>
      </dgm:t>
    </dgm:pt>
    <dgm:pt modelId="{AE2D9A39-BA9F-4EE7-B20D-E115AB161E92}">
      <dgm:prSet phldrT="[Text]"/>
      <dgm:spPr/>
      <dgm:t>
        <a:bodyPr/>
        <a:lstStyle/>
        <a:p>
          <a:r>
            <a:rPr lang="en-US" dirty="0" smtClean="0"/>
            <a:t>College Readiness</a:t>
          </a:r>
          <a:endParaRPr lang="en-US" dirty="0"/>
        </a:p>
      </dgm:t>
    </dgm:pt>
    <dgm:pt modelId="{5A6EC587-B3E6-44F0-8D1B-6F6C46AB511D}" type="parTrans" cxnId="{C711EC2D-FA07-4827-85BD-EE9535D32B61}">
      <dgm:prSet/>
      <dgm:spPr/>
      <dgm:t>
        <a:bodyPr/>
        <a:lstStyle/>
        <a:p>
          <a:endParaRPr lang="en-US"/>
        </a:p>
      </dgm:t>
    </dgm:pt>
    <dgm:pt modelId="{4A3F72C3-677B-4058-BCAD-1D6DBFFE70E7}" type="sibTrans" cxnId="{C711EC2D-FA07-4827-85BD-EE9535D32B61}">
      <dgm:prSet/>
      <dgm:spPr/>
      <dgm:t>
        <a:bodyPr/>
        <a:lstStyle/>
        <a:p>
          <a:endParaRPr lang="en-US"/>
        </a:p>
      </dgm:t>
    </dgm:pt>
    <dgm:pt modelId="{CDBD39A7-6F7A-4E62-AB2D-85F1B445B0E0}">
      <dgm:prSet phldrT="[Text]"/>
      <dgm:spPr/>
      <dgm:t>
        <a:bodyPr/>
        <a:lstStyle/>
        <a:p>
          <a:r>
            <a:rPr lang="en-US" dirty="0" smtClean="0"/>
            <a:t>Advising</a:t>
          </a:r>
          <a:endParaRPr lang="en-US" dirty="0"/>
        </a:p>
      </dgm:t>
    </dgm:pt>
    <dgm:pt modelId="{DEA5F2F6-4B87-44FB-8A4A-53B82150AA5E}" type="parTrans" cxnId="{2E7B4295-5500-4223-8C2C-C3A30407EC0B}">
      <dgm:prSet/>
      <dgm:spPr/>
      <dgm:t>
        <a:bodyPr/>
        <a:lstStyle/>
        <a:p>
          <a:endParaRPr lang="en-US"/>
        </a:p>
      </dgm:t>
    </dgm:pt>
    <dgm:pt modelId="{513B28C0-809D-4BF7-8841-2FF609862594}" type="sibTrans" cxnId="{2E7B4295-5500-4223-8C2C-C3A30407EC0B}">
      <dgm:prSet/>
      <dgm:spPr/>
      <dgm:t>
        <a:bodyPr/>
        <a:lstStyle/>
        <a:p>
          <a:endParaRPr lang="en-US"/>
        </a:p>
      </dgm:t>
    </dgm:pt>
    <dgm:pt modelId="{A71330F0-7EF6-4AC2-9B30-1014D20610D5}">
      <dgm:prSet phldrT="[Text]"/>
      <dgm:spPr/>
      <dgm:t>
        <a:bodyPr/>
        <a:lstStyle/>
        <a:p>
          <a:r>
            <a:rPr lang="en-US" dirty="0" smtClean="0"/>
            <a:t>Student Engagement</a:t>
          </a:r>
          <a:endParaRPr lang="en-US" dirty="0"/>
        </a:p>
      </dgm:t>
    </dgm:pt>
    <dgm:pt modelId="{AC7D08AF-C959-4648-9700-A5E4BC23B584}" type="parTrans" cxnId="{0F69DDD8-C0C2-426F-8BB1-7952C10FDB1F}">
      <dgm:prSet/>
      <dgm:spPr/>
      <dgm:t>
        <a:bodyPr/>
        <a:lstStyle/>
        <a:p>
          <a:endParaRPr lang="en-US"/>
        </a:p>
      </dgm:t>
    </dgm:pt>
    <dgm:pt modelId="{3309BCD7-601F-4384-B34E-14E88E51518F}" type="sibTrans" cxnId="{0F69DDD8-C0C2-426F-8BB1-7952C10FDB1F}">
      <dgm:prSet/>
      <dgm:spPr/>
      <dgm:t>
        <a:bodyPr/>
        <a:lstStyle/>
        <a:p>
          <a:endParaRPr lang="en-US"/>
        </a:p>
      </dgm:t>
    </dgm:pt>
    <dgm:pt modelId="{F0FC29B5-B5E3-41D5-8FBA-F51A5E3A0DDF}">
      <dgm:prSet phldrT="[Text]"/>
      <dgm:spPr/>
      <dgm:t>
        <a:bodyPr/>
        <a:lstStyle/>
        <a:p>
          <a:r>
            <a:rPr lang="en-US" dirty="0" smtClean="0"/>
            <a:t>Clearing Bottlenecks</a:t>
          </a:r>
          <a:endParaRPr lang="en-US" dirty="0"/>
        </a:p>
      </dgm:t>
    </dgm:pt>
    <dgm:pt modelId="{16DF2765-7670-4213-BFEB-FA30BFD7FC56}" type="parTrans" cxnId="{4EE9E85E-0580-41B3-BD09-E0A17CCB41C4}">
      <dgm:prSet/>
      <dgm:spPr/>
      <dgm:t>
        <a:bodyPr/>
        <a:lstStyle/>
        <a:p>
          <a:endParaRPr lang="en-US"/>
        </a:p>
      </dgm:t>
    </dgm:pt>
    <dgm:pt modelId="{E173286E-2D79-4567-A0AB-8DA9763F1160}" type="sibTrans" cxnId="{4EE9E85E-0580-41B3-BD09-E0A17CCB41C4}">
      <dgm:prSet/>
      <dgm:spPr/>
      <dgm:t>
        <a:bodyPr/>
        <a:lstStyle/>
        <a:p>
          <a:endParaRPr lang="en-US"/>
        </a:p>
      </dgm:t>
    </dgm:pt>
    <dgm:pt modelId="{8037E3AB-AD66-40DE-8309-3841158147F9}" type="pres">
      <dgm:prSet presAssocID="{9A643632-543D-42EA-AFB5-F8D7A189A01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8FB51A-5F1B-4E19-936E-82475DADC70D}" type="pres">
      <dgm:prSet presAssocID="{2166B5F1-29F0-413E-9EF6-0C16CD840C24}" presName="centerShape" presStyleLbl="node0" presStyleIdx="0" presStyleCnt="1"/>
      <dgm:spPr/>
      <dgm:t>
        <a:bodyPr/>
        <a:lstStyle/>
        <a:p>
          <a:endParaRPr lang="en-US"/>
        </a:p>
      </dgm:t>
    </dgm:pt>
    <dgm:pt modelId="{88183AAF-80FD-49EF-9D97-FACA5FF5795C}" type="pres">
      <dgm:prSet presAssocID="{AE2D9A39-BA9F-4EE7-B20D-E115AB161E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E1B5E-B2BA-466F-BB8C-B2E4B87F08A7}" type="pres">
      <dgm:prSet presAssocID="{AE2D9A39-BA9F-4EE7-B20D-E115AB161E92}" presName="dummy" presStyleCnt="0"/>
      <dgm:spPr/>
    </dgm:pt>
    <dgm:pt modelId="{8100F8D2-2DFB-40A9-8A8D-165C2D0A176A}" type="pres">
      <dgm:prSet presAssocID="{4A3F72C3-677B-4058-BCAD-1D6DBFFE70E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06C2970-F8AC-46FF-BD81-864267668575}" type="pres">
      <dgm:prSet presAssocID="{CDBD39A7-6F7A-4E62-AB2D-85F1B445B0E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C83CE-3B2B-4D0D-9C6E-874820A04E9D}" type="pres">
      <dgm:prSet presAssocID="{CDBD39A7-6F7A-4E62-AB2D-85F1B445B0E0}" presName="dummy" presStyleCnt="0"/>
      <dgm:spPr/>
    </dgm:pt>
    <dgm:pt modelId="{BB6E87E7-650E-4CB7-A90F-3C273BE6CC77}" type="pres">
      <dgm:prSet presAssocID="{513B28C0-809D-4BF7-8841-2FF60986259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F73809F-5F9A-48BC-9101-FC7154EDE4CD}" type="pres">
      <dgm:prSet presAssocID="{A71330F0-7EF6-4AC2-9B30-1014D20610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6134C-51FA-456C-B406-92A03DB23FDE}" type="pres">
      <dgm:prSet presAssocID="{A71330F0-7EF6-4AC2-9B30-1014D20610D5}" presName="dummy" presStyleCnt="0"/>
      <dgm:spPr/>
    </dgm:pt>
    <dgm:pt modelId="{37CB6EC6-EA88-4BCE-B20C-286BFE43DCD0}" type="pres">
      <dgm:prSet presAssocID="{3309BCD7-601F-4384-B34E-14E88E5151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1B972C-E0B9-4D9B-A71E-5AAABA7C4E15}" type="pres">
      <dgm:prSet presAssocID="{F0FC29B5-B5E3-41D5-8FBA-F51A5E3A0DD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16A30-3435-446C-9A73-93A9E1DEF69F}" type="pres">
      <dgm:prSet presAssocID="{F0FC29B5-B5E3-41D5-8FBA-F51A5E3A0DDF}" presName="dummy" presStyleCnt="0"/>
      <dgm:spPr/>
    </dgm:pt>
    <dgm:pt modelId="{85F0D7D7-D370-444C-94D6-BFF819249B85}" type="pres">
      <dgm:prSet presAssocID="{E173286E-2D79-4567-A0AB-8DA9763F1160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7E2ADB76-9FAF-40E3-A5B1-C20C4A4D6919}" type="presOf" srcId="{AE2D9A39-BA9F-4EE7-B20D-E115AB161E92}" destId="{88183AAF-80FD-49EF-9D97-FACA5FF5795C}" srcOrd="0" destOrd="0" presId="urn:microsoft.com/office/officeart/2005/8/layout/radial6"/>
    <dgm:cxn modelId="{1A0B08BA-CEA4-45B4-BCFB-BDC28E3D200C}" type="presOf" srcId="{E173286E-2D79-4567-A0AB-8DA9763F1160}" destId="{85F0D7D7-D370-444C-94D6-BFF819249B85}" srcOrd="0" destOrd="0" presId="urn:microsoft.com/office/officeart/2005/8/layout/radial6"/>
    <dgm:cxn modelId="{B8864E9C-99DE-47AC-9D88-874D61B027C3}" srcId="{9A643632-543D-42EA-AFB5-F8D7A189A011}" destId="{2166B5F1-29F0-413E-9EF6-0C16CD840C24}" srcOrd="0" destOrd="0" parTransId="{DC382CBF-5195-46D0-BE59-EFC117D48D32}" sibTransId="{4291F365-F4B2-4B5E-ADE7-A3C3A144E47D}"/>
    <dgm:cxn modelId="{2E7B4295-5500-4223-8C2C-C3A30407EC0B}" srcId="{2166B5F1-29F0-413E-9EF6-0C16CD840C24}" destId="{CDBD39A7-6F7A-4E62-AB2D-85F1B445B0E0}" srcOrd="1" destOrd="0" parTransId="{DEA5F2F6-4B87-44FB-8A4A-53B82150AA5E}" sibTransId="{513B28C0-809D-4BF7-8841-2FF609862594}"/>
    <dgm:cxn modelId="{D0CE725D-A087-4EC3-A7CE-43880BAEA12E}" type="presOf" srcId="{4A3F72C3-677B-4058-BCAD-1D6DBFFE70E7}" destId="{8100F8D2-2DFB-40A9-8A8D-165C2D0A176A}" srcOrd="0" destOrd="0" presId="urn:microsoft.com/office/officeart/2005/8/layout/radial6"/>
    <dgm:cxn modelId="{3CAC8CD9-8A6E-4AF8-B6B7-05EA285ADD88}" type="presOf" srcId="{CDBD39A7-6F7A-4E62-AB2D-85F1B445B0E0}" destId="{C06C2970-F8AC-46FF-BD81-864267668575}" srcOrd="0" destOrd="0" presId="urn:microsoft.com/office/officeart/2005/8/layout/radial6"/>
    <dgm:cxn modelId="{4EE9E85E-0580-41B3-BD09-E0A17CCB41C4}" srcId="{2166B5F1-29F0-413E-9EF6-0C16CD840C24}" destId="{F0FC29B5-B5E3-41D5-8FBA-F51A5E3A0DDF}" srcOrd="3" destOrd="0" parTransId="{16DF2765-7670-4213-BFEB-FA30BFD7FC56}" sibTransId="{E173286E-2D79-4567-A0AB-8DA9763F1160}"/>
    <dgm:cxn modelId="{7AEEFC25-95FC-4710-8C85-AE96C773029F}" type="presOf" srcId="{9A643632-543D-42EA-AFB5-F8D7A189A011}" destId="{8037E3AB-AD66-40DE-8309-3841158147F9}" srcOrd="0" destOrd="0" presId="urn:microsoft.com/office/officeart/2005/8/layout/radial6"/>
    <dgm:cxn modelId="{C27C952E-5BD7-41AE-8933-EF8C3E339B00}" type="presOf" srcId="{F0FC29B5-B5E3-41D5-8FBA-F51A5E3A0DDF}" destId="{201B972C-E0B9-4D9B-A71E-5AAABA7C4E15}" srcOrd="0" destOrd="0" presId="urn:microsoft.com/office/officeart/2005/8/layout/radial6"/>
    <dgm:cxn modelId="{D40DD87C-7466-425E-844C-9A661F0C32D0}" type="presOf" srcId="{513B28C0-809D-4BF7-8841-2FF609862594}" destId="{BB6E87E7-650E-4CB7-A90F-3C273BE6CC77}" srcOrd="0" destOrd="0" presId="urn:microsoft.com/office/officeart/2005/8/layout/radial6"/>
    <dgm:cxn modelId="{C711EC2D-FA07-4827-85BD-EE9535D32B61}" srcId="{2166B5F1-29F0-413E-9EF6-0C16CD840C24}" destId="{AE2D9A39-BA9F-4EE7-B20D-E115AB161E92}" srcOrd="0" destOrd="0" parTransId="{5A6EC587-B3E6-44F0-8D1B-6F6C46AB511D}" sibTransId="{4A3F72C3-677B-4058-BCAD-1D6DBFFE70E7}"/>
    <dgm:cxn modelId="{3D39024D-88EC-4EF0-B80A-85B86FB8D3EC}" type="presOf" srcId="{3309BCD7-601F-4384-B34E-14E88E51518F}" destId="{37CB6EC6-EA88-4BCE-B20C-286BFE43DCD0}" srcOrd="0" destOrd="0" presId="urn:microsoft.com/office/officeart/2005/8/layout/radial6"/>
    <dgm:cxn modelId="{0F69DDD8-C0C2-426F-8BB1-7952C10FDB1F}" srcId="{2166B5F1-29F0-413E-9EF6-0C16CD840C24}" destId="{A71330F0-7EF6-4AC2-9B30-1014D20610D5}" srcOrd="2" destOrd="0" parTransId="{AC7D08AF-C959-4648-9700-A5E4BC23B584}" sibTransId="{3309BCD7-601F-4384-B34E-14E88E51518F}"/>
    <dgm:cxn modelId="{F37A9A78-964B-4E1B-BC1C-8E4F9946D927}" type="presOf" srcId="{A71330F0-7EF6-4AC2-9B30-1014D20610D5}" destId="{CF73809F-5F9A-48BC-9101-FC7154EDE4CD}" srcOrd="0" destOrd="0" presId="urn:microsoft.com/office/officeart/2005/8/layout/radial6"/>
    <dgm:cxn modelId="{3304D44E-BBB3-4B2B-B874-6B3ABCB96903}" type="presOf" srcId="{2166B5F1-29F0-413E-9EF6-0C16CD840C24}" destId="{B08FB51A-5F1B-4E19-936E-82475DADC70D}" srcOrd="0" destOrd="0" presId="urn:microsoft.com/office/officeart/2005/8/layout/radial6"/>
    <dgm:cxn modelId="{0ED5FA47-76D8-440A-873C-22F27FDF4D53}" type="presParOf" srcId="{8037E3AB-AD66-40DE-8309-3841158147F9}" destId="{B08FB51A-5F1B-4E19-936E-82475DADC70D}" srcOrd="0" destOrd="0" presId="urn:microsoft.com/office/officeart/2005/8/layout/radial6"/>
    <dgm:cxn modelId="{625E2AE7-6495-44AE-A369-25F4A6CD51FA}" type="presParOf" srcId="{8037E3AB-AD66-40DE-8309-3841158147F9}" destId="{88183AAF-80FD-49EF-9D97-FACA5FF5795C}" srcOrd="1" destOrd="0" presId="urn:microsoft.com/office/officeart/2005/8/layout/radial6"/>
    <dgm:cxn modelId="{566DBB33-7769-4B1C-8F93-37C505797D63}" type="presParOf" srcId="{8037E3AB-AD66-40DE-8309-3841158147F9}" destId="{E35E1B5E-B2BA-466F-BB8C-B2E4B87F08A7}" srcOrd="2" destOrd="0" presId="urn:microsoft.com/office/officeart/2005/8/layout/radial6"/>
    <dgm:cxn modelId="{8A6173D7-E876-4312-9484-287739A0860B}" type="presParOf" srcId="{8037E3AB-AD66-40DE-8309-3841158147F9}" destId="{8100F8D2-2DFB-40A9-8A8D-165C2D0A176A}" srcOrd="3" destOrd="0" presId="urn:microsoft.com/office/officeart/2005/8/layout/radial6"/>
    <dgm:cxn modelId="{77E77117-8AA5-404A-8F08-91CE5B9EFDAC}" type="presParOf" srcId="{8037E3AB-AD66-40DE-8309-3841158147F9}" destId="{C06C2970-F8AC-46FF-BD81-864267668575}" srcOrd="4" destOrd="0" presId="urn:microsoft.com/office/officeart/2005/8/layout/radial6"/>
    <dgm:cxn modelId="{9BC2035F-2898-4876-AC2C-57FA35E7D744}" type="presParOf" srcId="{8037E3AB-AD66-40DE-8309-3841158147F9}" destId="{866C83CE-3B2B-4D0D-9C6E-874820A04E9D}" srcOrd="5" destOrd="0" presId="urn:microsoft.com/office/officeart/2005/8/layout/radial6"/>
    <dgm:cxn modelId="{D845636A-0B8B-420C-883A-85C675D98182}" type="presParOf" srcId="{8037E3AB-AD66-40DE-8309-3841158147F9}" destId="{BB6E87E7-650E-4CB7-A90F-3C273BE6CC77}" srcOrd="6" destOrd="0" presId="urn:microsoft.com/office/officeart/2005/8/layout/radial6"/>
    <dgm:cxn modelId="{71EE4462-E00F-48E6-8214-43878156AAF3}" type="presParOf" srcId="{8037E3AB-AD66-40DE-8309-3841158147F9}" destId="{CF73809F-5F9A-48BC-9101-FC7154EDE4CD}" srcOrd="7" destOrd="0" presId="urn:microsoft.com/office/officeart/2005/8/layout/radial6"/>
    <dgm:cxn modelId="{10187844-6DBC-45D9-89D3-DD6B90BC79DA}" type="presParOf" srcId="{8037E3AB-AD66-40DE-8309-3841158147F9}" destId="{D176134C-51FA-456C-B406-92A03DB23FDE}" srcOrd="8" destOrd="0" presId="urn:microsoft.com/office/officeart/2005/8/layout/radial6"/>
    <dgm:cxn modelId="{3211D867-AE6B-4DCB-BF31-9CE292D4183B}" type="presParOf" srcId="{8037E3AB-AD66-40DE-8309-3841158147F9}" destId="{37CB6EC6-EA88-4BCE-B20C-286BFE43DCD0}" srcOrd="9" destOrd="0" presId="urn:microsoft.com/office/officeart/2005/8/layout/radial6"/>
    <dgm:cxn modelId="{8A95B8E9-C77C-421B-A38B-AE48736BE9A4}" type="presParOf" srcId="{8037E3AB-AD66-40DE-8309-3841158147F9}" destId="{201B972C-E0B9-4D9B-A71E-5AAABA7C4E15}" srcOrd="10" destOrd="0" presId="urn:microsoft.com/office/officeart/2005/8/layout/radial6"/>
    <dgm:cxn modelId="{1C064C11-F1BE-41C4-B4CC-153F004716CF}" type="presParOf" srcId="{8037E3AB-AD66-40DE-8309-3841158147F9}" destId="{39516A30-3435-446C-9A73-93A9E1DEF69F}" srcOrd="11" destOrd="0" presId="urn:microsoft.com/office/officeart/2005/8/layout/radial6"/>
    <dgm:cxn modelId="{4D2B28F6-E7F7-4A81-B5B4-EADBB3F9237E}" type="presParOf" srcId="{8037E3AB-AD66-40DE-8309-3841158147F9}" destId="{85F0D7D7-D370-444C-94D6-BFF819249B8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2BFEB0-DB7C-4622-BCBC-2CB65E4A713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771175-51CC-416D-BADE-6BAD4225E594}">
      <dgm:prSet phldrT="[Text]"/>
      <dgm:spPr/>
      <dgm:t>
        <a:bodyPr/>
        <a:lstStyle/>
        <a:p>
          <a:r>
            <a:rPr lang="en-US" dirty="0" smtClean="0"/>
            <a:t>$2M </a:t>
          </a:r>
          <a:r>
            <a:rPr lang="en-US" dirty="0" err="1" smtClean="0"/>
            <a:t>Koret</a:t>
          </a:r>
          <a:r>
            <a:rPr lang="en-US" dirty="0" smtClean="0"/>
            <a:t> Foundation  support</a:t>
          </a:r>
          <a:endParaRPr lang="en-US" dirty="0"/>
        </a:p>
      </dgm:t>
    </dgm:pt>
    <dgm:pt modelId="{37CA9B39-F490-4884-B91E-4F2260616D04}" type="parTrans" cxnId="{549DA101-8113-4BED-B393-4C7C2EACFA84}">
      <dgm:prSet/>
      <dgm:spPr/>
      <dgm:t>
        <a:bodyPr/>
        <a:lstStyle/>
        <a:p>
          <a:endParaRPr lang="en-US"/>
        </a:p>
      </dgm:t>
    </dgm:pt>
    <dgm:pt modelId="{6ACEFFA5-09CC-43F6-B95C-313A035E4341}" type="sibTrans" cxnId="{549DA101-8113-4BED-B393-4C7C2EACFA84}">
      <dgm:prSet/>
      <dgm:spPr/>
      <dgm:t>
        <a:bodyPr/>
        <a:lstStyle/>
        <a:p>
          <a:endParaRPr lang="en-US"/>
        </a:p>
      </dgm:t>
    </dgm:pt>
    <dgm:pt modelId="{E6BFFEC0-DF98-4578-8DC0-9C0B4FF8D2EC}">
      <dgm:prSet phldrT="[Text]"/>
      <dgm:spPr/>
      <dgm:t>
        <a:bodyPr/>
        <a:lstStyle/>
        <a:p>
          <a:r>
            <a:rPr lang="en-US" dirty="0" smtClean="0"/>
            <a:t>$15M </a:t>
          </a:r>
          <a:r>
            <a:rPr lang="en-US" dirty="0" err="1" smtClean="0"/>
            <a:t>Compean</a:t>
          </a:r>
          <a:r>
            <a:rPr lang="en-US" dirty="0" smtClean="0"/>
            <a:t> Diaz donation</a:t>
          </a:r>
          <a:endParaRPr lang="en-US" dirty="0"/>
        </a:p>
      </dgm:t>
    </dgm:pt>
    <dgm:pt modelId="{EA33423E-4F1F-477E-9010-FDD7D00217E4}" type="parTrans" cxnId="{A4AA14EB-AB6B-4962-B8BD-2AF41B3731FC}">
      <dgm:prSet/>
      <dgm:spPr/>
      <dgm:t>
        <a:bodyPr/>
        <a:lstStyle/>
        <a:p>
          <a:endParaRPr lang="en-US"/>
        </a:p>
      </dgm:t>
    </dgm:pt>
    <dgm:pt modelId="{998B118C-62E6-49FE-9BD3-F3A5B1B69F79}" type="sibTrans" cxnId="{A4AA14EB-AB6B-4962-B8BD-2AF41B3731FC}">
      <dgm:prSet/>
      <dgm:spPr/>
      <dgm:t>
        <a:bodyPr/>
        <a:lstStyle/>
        <a:p>
          <a:endParaRPr lang="en-US"/>
        </a:p>
      </dgm:t>
    </dgm:pt>
    <dgm:pt modelId="{CD0420F2-5391-4F3D-BC93-A05AC654BD86}">
      <dgm:prSet phldrT="[Text]"/>
      <dgm:spPr/>
      <dgm:t>
        <a:bodyPr/>
        <a:lstStyle/>
        <a:p>
          <a:r>
            <a:rPr lang="en-US" dirty="0" smtClean="0"/>
            <a:t>$5M First in the World grant</a:t>
          </a:r>
          <a:endParaRPr lang="en-US" dirty="0"/>
        </a:p>
      </dgm:t>
    </dgm:pt>
    <dgm:pt modelId="{BFFD6F9F-6508-4F3A-BB10-31822CFAB7E3}" type="parTrans" cxnId="{9CF6B667-7825-4EA9-AA90-5C1BEDA8008C}">
      <dgm:prSet/>
      <dgm:spPr/>
      <dgm:t>
        <a:bodyPr/>
        <a:lstStyle/>
        <a:p>
          <a:endParaRPr lang="en-US"/>
        </a:p>
      </dgm:t>
    </dgm:pt>
    <dgm:pt modelId="{05305468-C9F8-493E-98FF-D9497237F7D2}" type="sibTrans" cxnId="{9CF6B667-7825-4EA9-AA90-5C1BEDA8008C}">
      <dgm:prSet/>
      <dgm:spPr/>
      <dgm:t>
        <a:bodyPr/>
        <a:lstStyle/>
        <a:p>
          <a:endParaRPr lang="en-US"/>
        </a:p>
      </dgm:t>
    </dgm:pt>
    <dgm:pt modelId="{786A69E1-9399-4905-8506-56E1C206C652}">
      <dgm:prSet phldrT="[Text]"/>
      <dgm:spPr/>
      <dgm:t>
        <a:bodyPr/>
        <a:lstStyle/>
        <a:p>
          <a:r>
            <a:rPr lang="en-US" dirty="0" smtClean="0"/>
            <a:t>Student success development officer</a:t>
          </a:r>
          <a:endParaRPr lang="en-US" dirty="0"/>
        </a:p>
      </dgm:t>
    </dgm:pt>
    <dgm:pt modelId="{905AE1BA-7729-4252-9D21-4FD8BE9AB067}" type="parTrans" cxnId="{ADF77DE2-675C-4662-AF00-E083565AF74F}">
      <dgm:prSet/>
      <dgm:spPr/>
      <dgm:t>
        <a:bodyPr/>
        <a:lstStyle/>
        <a:p>
          <a:endParaRPr lang="en-US"/>
        </a:p>
      </dgm:t>
    </dgm:pt>
    <dgm:pt modelId="{CC029EF6-1D45-4386-AA71-3D0C556233C9}" type="sibTrans" cxnId="{ADF77DE2-675C-4662-AF00-E083565AF74F}">
      <dgm:prSet/>
      <dgm:spPr/>
      <dgm:t>
        <a:bodyPr/>
        <a:lstStyle/>
        <a:p>
          <a:endParaRPr lang="en-US"/>
        </a:p>
      </dgm:t>
    </dgm:pt>
    <dgm:pt modelId="{F5AA1C07-5407-444C-91E5-C7E8E3B1202F}">
      <dgm:prSet phldrT="[Text]"/>
      <dgm:spPr/>
      <dgm:t>
        <a:bodyPr/>
        <a:lstStyle/>
        <a:p>
          <a:r>
            <a:rPr lang="en-US" dirty="0" smtClean="0"/>
            <a:t>Joint budget requests</a:t>
          </a:r>
          <a:endParaRPr lang="en-US" dirty="0"/>
        </a:p>
      </dgm:t>
    </dgm:pt>
    <dgm:pt modelId="{526DA3C9-9027-49E1-AA7B-443D6429806A}" type="parTrans" cxnId="{9B5725F1-8E0B-4C55-9460-5120077B8FA8}">
      <dgm:prSet/>
      <dgm:spPr/>
      <dgm:t>
        <a:bodyPr/>
        <a:lstStyle/>
        <a:p>
          <a:endParaRPr lang="en-US"/>
        </a:p>
      </dgm:t>
    </dgm:pt>
    <dgm:pt modelId="{F06352B9-0E39-4EC7-8349-EF3D47573A84}" type="sibTrans" cxnId="{9B5725F1-8E0B-4C55-9460-5120077B8FA8}">
      <dgm:prSet/>
      <dgm:spPr/>
      <dgm:t>
        <a:bodyPr/>
        <a:lstStyle/>
        <a:p>
          <a:endParaRPr lang="en-US"/>
        </a:p>
      </dgm:t>
    </dgm:pt>
    <dgm:pt modelId="{7DB22ACB-741F-4892-BCC0-012C7F153D0C}" type="pres">
      <dgm:prSet presAssocID="{BC2BFEB0-DB7C-4622-BCBC-2CB65E4A713A}" presName="linear" presStyleCnt="0">
        <dgm:presLayoutVars>
          <dgm:dir/>
          <dgm:animLvl val="lvl"/>
          <dgm:resizeHandles val="exact"/>
        </dgm:presLayoutVars>
      </dgm:prSet>
      <dgm:spPr/>
    </dgm:pt>
    <dgm:pt modelId="{0790278D-54F5-47A6-97C0-9A9D5404E50F}" type="pres">
      <dgm:prSet presAssocID="{F5AA1C07-5407-444C-91E5-C7E8E3B1202F}" presName="parentLin" presStyleCnt="0"/>
      <dgm:spPr/>
    </dgm:pt>
    <dgm:pt modelId="{693CAF74-95E1-4556-B9A2-2452C9943C87}" type="pres">
      <dgm:prSet presAssocID="{F5AA1C07-5407-444C-91E5-C7E8E3B1202F}" presName="parentLeftMargin" presStyleLbl="node1" presStyleIdx="0" presStyleCnt="5"/>
      <dgm:spPr/>
    </dgm:pt>
    <dgm:pt modelId="{F6BB02E5-7318-4310-8941-7826BA49ED68}" type="pres">
      <dgm:prSet presAssocID="{F5AA1C07-5407-444C-91E5-C7E8E3B1202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A7AC0-854D-438F-869E-F6F94EF72876}" type="pres">
      <dgm:prSet presAssocID="{F5AA1C07-5407-444C-91E5-C7E8E3B1202F}" presName="negativeSpace" presStyleCnt="0"/>
      <dgm:spPr/>
    </dgm:pt>
    <dgm:pt modelId="{3A4B9E3D-76C6-42FF-A0AD-427067BF76D8}" type="pres">
      <dgm:prSet presAssocID="{F5AA1C07-5407-444C-91E5-C7E8E3B1202F}" presName="childText" presStyleLbl="conFgAcc1" presStyleIdx="0" presStyleCnt="5">
        <dgm:presLayoutVars>
          <dgm:bulletEnabled val="1"/>
        </dgm:presLayoutVars>
      </dgm:prSet>
      <dgm:spPr/>
    </dgm:pt>
    <dgm:pt modelId="{3BABE9E4-86A4-4A34-B716-2A9AE6CDA005}" type="pres">
      <dgm:prSet presAssocID="{F06352B9-0E39-4EC7-8349-EF3D47573A84}" presName="spaceBetweenRectangles" presStyleCnt="0"/>
      <dgm:spPr/>
    </dgm:pt>
    <dgm:pt modelId="{EA123D4F-6C39-4397-A1B2-A3A20A0F9E64}" type="pres">
      <dgm:prSet presAssocID="{786A69E1-9399-4905-8506-56E1C206C652}" presName="parentLin" presStyleCnt="0"/>
      <dgm:spPr/>
    </dgm:pt>
    <dgm:pt modelId="{50F3F0A3-701D-4E1A-B3D0-E249D831574A}" type="pres">
      <dgm:prSet presAssocID="{786A69E1-9399-4905-8506-56E1C206C652}" presName="parentLeftMargin" presStyleLbl="node1" presStyleIdx="0" presStyleCnt="5"/>
      <dgm:spPr/>
    </dgm:pt>
    <dgm:pt modelId="{3A4A1CD0-4AAB-49BC-9D0F-42F335D9D1C5}" type="pres">
      <dgm:prSet presAssocID="{786A69E1-9399-4905-8506-56E1C206C65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4FAF3-46B9-48F9-89A6-FA30DA15BBCE}" type="pres">
      <dgm:prSet presAssocID="{786A69E1-9399-4905-8506-56E1C206C652}" presName="negativeSpace" presStyleCnt="0"/>
      <dgm:spPr/>
    </dgm:pt>
    <dgm:pt modelId="{78091587-1263-4B48-B8D4-5AE0158A1A14}" type="pres">
      <dgm:prSet presAssocID="{786A69E1-9399-4905-8506-56E1C206C652}" presName="childText" presStyleLbl="conFgAcc1" presStyleIdx="1" presStyleCnt="5">
        <dgm:presLayoutVars>
          <dgm:bulletEnabled val="1"/>
        </dgm:presLayoutVars>
      </dgm:prSet>
      <dgm:spPr/>
    </dgm:pt>
    <dgm:pt modelId="{56A17320-07DC-4E27-8F38-3AE46A4B88A9}" type="pres">
      <dgm:prSet presAssocID="{CC029EF6-1D45-4386-AA71-3D0C556233C9}" presName="spaceBetweenRectangles" presStyleCnt="0"/>
      <dgm:spPr/>
    </dgm:pt>
    <dgm:pt modelId="{B995E8EA-10F0-465A-A66D-A9C73F947E03}" type="pres">
      <dgm:prSet presAssocID="{17771175-51CC-416D-BADE-6BAD4225E594}" presName="parentLin" presStyleCnt="0"/>
      <dgm:spPr/>
    </dgm:pt>
    <dgm:pt modelId="{CCEC2F97-2D49-4FE0-936F-ACFFAC4447F2}" type="pres">
      <dgm:prSet presAssocID="{17771175-51CC-416D-BADE-6BAD4225E594}" presName="parentLeftMargin" presStyleLbl="node1" presStyleIdx="1" presStyleCnt="5"/>
      <dgm:spPr/>
    </dgm:pt>
    <dgm:pt modelId="{AD0BFAC4-4638-44B0-A53B-801A89F975C3}" type="pres">
      <dgm:prSet presAssocID="{17771175-51CC-416D-BADE-6BAD4225E59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2739F56-AAF5-46DE-B7EB-1E739AE3D8B9}" type="pres">
      <dgm:prSet presAssocID="{17771175-51CC-416D-BADE-6BAD4225E594}" presName="negativeSpace" presStyleCnt="0"/>
      <dgm:spPr/>
    </dgm:pt>
    <dgm:pt modelId="{5118871F-88C9-4CC3-893B-58D655686E71}" type="pres">
      <dgm:prSet presAssocID="{17771175-51CC-416D-BADE-6BAD4225E594}" presName="childText" presStyleLbl="conFgAcc1" presStyleIdx="2" presStyleCnt="5">
        <dgm:presLayoutVars>
          <dgm:bulletEnabled val="1"/>
        </dgm:presLayoutVars>
      </dgm:prSet>
      <dgm:spPr/>
    </dgm:pt>
    <dgm:pt modelId="{87D3C1FE-956C-4082-AB0C-0219DFBF0C50}" type="pres">
      <dgm:prSet presAssocID="{6ACEFFA5-09CC-43F6-B95C-313A035E4341}" presName="spaceBetweenRectangles" presStyleCnt="0"/>
      <dgm:spPr/>
    </dgm:pt>
    <dgm:pt modelId="{6676536E-48EF-4686-AEDF-031463EBDEC0}" type="pres">
      <dgm:prSet presAssocID="{E6BFFEC0-DF98-4578-8DC0-9C0B4FF8D2EC}" presName="parentLin" presStyleCnt="0"/>
      <dgm:spPr/>
    </dgm:pt>
    <dgm:pt modelId="{5FFA8E43-326D-4AC4-A616-D62E6FD44B75}" type="pres">
      <dgm:prSet presAssocID="{E6BFFEC0-DF98-4578-8DC0-9C0B4FF8D2EC}" presName="parentLeftMargin" presStyleLbl="node1" presStyleIdx="2" presStyleCnt="5"/>
      <dgm:spPr/>
    </dgm:pt>
    <dgm:pt modelId="{478EBF79-6614-4D32-94F3-09458365E76E}" type="pres">
      <dgm:prSet presAssocID="{E6BFFEC0-DF98-4578-8DC0-9C0B4FF8D2E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7F1FD2F-ECC4-4D19-A090-A911284600E5}" type="pres">
      <dgm:prSet presAssocID="{E6BFFEC0-DF98-4578-8DC0-9C0B4FF8D2EC}" presName="negativeSpace" presStyleCnt="0"/>
      <dgm:spPr/>
    </dgm:pt>
    <dgm:pt modelId="{20EB4711-ECB2-4E4F-8A62-AB7ADADFC3CB}" type="pres">
      <dgm:prSet presAssocID="{E6BFFEC0-DF98-4578-8DC0-9C0B4FF8D2EC}" presName="childText" presStyleLbl="conFgAcc1" presStyleIdx="3" presStyleCnt="5">
        <dgm:presLayoutVars>
          <dgm:bulletEnabled val="1"/>
        </dgm:presLayoutVars>
      </dgm:prSet>
      <dgm:spPr/>
    </dgm:pt>
    <dgm:pt modelId="{D8063460-C446-4C80-A181-BB49EE5E1949}" type="pres">
      <dgm:prSet presAssocID="{998B118C-62E6-49FE-9BD3-F3A5B1B69F79}" presName="spaceBetweenRectangles" presStyleCnt="0"/>
      <dgm:spPr/>
    </dgm:pt>
    <dgm:pt modelId="{1CC36674-B0AF-45F1-93CF-836662D25D6B}" type="pres">
      <dgm:prSet presAssocID="{CD0420F2-5391-4F3D-BC93-A05AC654BD86}" presName="parentLin" presStyleCnt="0"/>
      <dgm:spPr/>
    </dgm:pt>
    <dgm:pt modelId="{0A8ADB3F-875A-482A-BB76-82B39A44E60B}" type="pres">
      <dgm:prSet presAssocID="{CD0420F2-5391-4F3D-BC93-A05AC654BD86}" presName="parentLeftMargin" presStyleLbl="node1" presStyleIdx="3" presStyleCnt="5"/>
      <dgm:spPr/>
    </dgm:pt>
    <dgm:pt modelId="{8B5F5161-D5B8-4696-BC57-058A3023E91D}" type="pres">
      <dgm:prSet presAssocID="{CD0420F2-5391-4F3D-BC93-A05AC654BD8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5367F8-214A-49A6-9E62-DF9A71978DD1}" type="pres">
      <dgm:prSet presAssocID="{CD0420F2-5391-4F3D-BC93-A05AC654BD86}" presName="negativeSpace" presStyleCnt="0"/>
      <dgm:spPr/>
    </dgm:pt>
    <dgm:pt modelId="{AC76D984-878B-4520-AF6B-DDCB6546861E}" type="pres">
      <dgm:prSet presAssocID="{CD0420F2-5391-4F3D-BC93-A05AC654BD8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A6A6A01-2EA1-4094-B337-01B7BF7BDB64}" type="presOf" srcId="{E6BFFEC0-DF98-4578-8DC0-9C0B4FF8D2EC}" destId="{5FFA8E43-326D-4AC4-A616-D62E6FD44B75}" srcOrd="0" destOrd="0" presId="urn:microsoft.com/office/officeart/2005/8/layout/list1"/>
    <dgm:cxn modelId="{8BE602B4-52E5-418F-B447-D4D6221A512F}" type="presOf" srcId="{786A69E1-9399-4905-8506-56E1C206C652}" destId="{50F3F0A3-701D-4E1A-B3D0-E249D831574A}" srcOrd="0" destOrd="0" presId="urn:microsoft.com/office/officeart/2005/8/layout/list1"/>
    <dgm:cxn modelId="{9B5725F1-8E0B-4C55-9460-5120077B8FA8}" srcId="{BC2BFEB0-DB7C-4622-BCBC-2CB65E4A713A}" destId="{F5AA1C07-5407-444C-91E5-C7E8E3B1202F}" srcOrd="0" destOrd="0" parTransId="{526DA3C9-9027-49E1-AA7B-443D6429806A}" sibTransId="{F06352B9-0E39-4EC7-8349-EF3D47573A84}"/>
    <dgm:cxn modelId="{2148A759-C1B1-4A69-ADB5-5830A7039D3D}" type="presOf" srcId="{17771175-51CC-416D-BADE-6BAD4225E594}" destId="{AD0BFAC4-4638-44B0-A53B-801A89F975C3}" srcOrd="1" destOrd="0" presId="urn:microsoft.com/office/officeart/2005/8/layout/list1"/>
    <dgm:cxn modelId="{9CF6B667-7825-4EA9-AA90-5C1BEDA8008C}" srcId="{BC2BFEB0-DB7C-4622-BCBC-2CB65E4A713A}" destId="{CD0420F2-5391-4F3D-BC93-A05AC654BD86}" srcOrd="4" destOrd="0" parTransId="{BFFD6F9F-6508-4F3A-BB10-31822CFAB7E3}" sibTransId="{05305468-C9F8-493E-98FF-D9497237F7D2}"/>
    <dgm:cxn modelId="{B026132C-7898-4FD3-8F22-0C43D9921D36}" type="presOf" srcId="{BC2BFEB0-DB7C-4622-BCBC-2CB65E4A713A}" destId="{7DB22ACB-741F-4892-BCC0-012C7F153D0C}" srcOrd="0" destOrd="0" presId="urn:microsoft.com/office/officeart/2005/8/layout/list1"/>
    <dgm:cxn modelId="{DAB3AEB2-10AE-4F6B-B8D7-051524D3FC31}" type="presOf" srcId="{F5AA1C07-5407-444C-91E5-C7E8E3B1202F}" destId="{693CAF74-95E1-4556-B9A2-2452C9943C87}" srcOrd="0" destOrd="0" presId="urn:microsoft.com/office/officeart/2005/8/layout/list1"/>
    <dgm:cxn modelId="{A4AA14EB-AB6B-4962-B8BD-2AF41B3731FC}" srcId="{BC2BFEB0-DB7C-4622-BCBC-2CB65E4A713A}" destId="{E6BFFEC0-DF98-4578-8DC0-9C0B4FF8D2EC}" srcOrd="3" destOrd="0" parTransId="{EA33423E-4F1F-477E-9010-FDD7D00217E4}" sibTransId="{998B118C-62E6-49FE-9BD3-F3A5B1B69F79}"/>
    <dgm:cxn modelId="{ADF77DE2-675C-4662-AF00-E083565AF74F}" srcId="{BC2BFEB0-DB7C-4622-BCBC-2CB65E4A713A}" destId="{786A69E1-9399-4905-8506-56E1C206C652}" srcOrd="1" destOrd="0" parTransId="{905AE1BA-7729-4252-9D21-4FD8BE9AB067}" sibTransId="{CC029EF6-1D45-4386-AA71-3D0C556233C9}"/>
    <dgm:cxn modelId="{93F2AAAB-0D9D-4401-A461-E070039FD29B}" type="presOf" srcId="{CD0420F2-5391-4F3D-BC93-A05AC654BD86}" destId="{0A8ADB3F-875A-482A-BB76-82B39A44E60B}" srcOrd="0" destOrd="0" presId="urn:microsoft.com/office/officeart/2005/8/layout/list1"/>
    <dgm:cxn modelId="{CF93D6C4-BD95-4F5E-AE34-3ED417DCAD3A}" type="presOf" srcId="{CD0420F2-5391-4F3D-BC93-A05AC654BD86}" destId="{8B5F5161-D5B8-4696-BC57-058A3023E91D}" srcOrd="1" destOrd="0" presId="urn:microsoft.com/office/officeart/2005/8/layout/list1"/>
    <dgm:cxn modelId="{1BF41A28-4608-4367-BF69-B1B40E2E2668}" type="presOf" srcId="{E6BFFEC0-DF98-4578-8DC0-9C0B4FF8D2EC}" destId="{478EBF79-6614-4D32-94F3-09458365E76E}" srcOrd="1" destOrd="0" presId="urn:microsoft.com/office/officeart/2005/8/layout/list1"/>
    <dgm:cxn modelId="{549DA101-8113-4BED-B393-4C7C2EACFA84}" srcId="{BC2BFEB0-DB7C-4622-BCBC-2CB65E4A713A}" destId="{17771175-51CC-416D-BADE-6BAD4225E594}" srcOrd="2" destOrd="0" parTransId="{37CA9B39-F490-4884-B91E-4F2260616D04}" sibTransId="{6ACEFFA5-09CC-43F6-B95C-313A035E4341}"/>
    <dgm:cxn modelId="{C776DDB0-E0E2-4B6B-8869-538C2B93795D}" type="presOf" srcId="{786A69E1-9399-4905-8506-56E1C206C652}" destId="{3A4A1CD0-4AAB-49BC-9D0F-42F335D9D1C5}" srcOrd="1" destOrd="0" presId="urn:microsoft.com/office/officeart/2005/8/layout/list1"/>
    <dgm:cxn modelId="{2FDEFB95-D7DA-4C2E-B669-EE1C3BDBD3DB}" type="presOf" srcId="{17771175-51CC-416D-BADE-6BAD4225E594}" destId="{CCEC2F97-2D49-4FE0-936F-ACFFAC4447F2}" srcOrd="0" destOrd="0" presId="urn:microsoft.com/office/officeart/2005/8/layout/list1"/>
    <dgm:cxn modelId="{08179553-03FA-4429-ADBC-AD138261C82E}" type="presOf" srcId="{F5AA1C07-5407-444C-91E5-C7E8E3B1202F}" destId="{F6BB02E5-7318-4310-8941-7826BA49ED68}" srcOrd="1" destOrd="0" presId="urn:microsoft.com/office/officeart/2005/8/layout/list1"/>
    <dgm:cxn modelId="{182D1C1F-481E-4DDC-A2C6-8DDFB15AA661}" type="presParOf" srcId="{7DB22ACB-741F-4892-BCC0-012C7F153D0C}" destId="{0790278D-54F5-47A6-97C0-9A9D5404E50F}" srcOrd="0" destOrd="0" presId="urn:microsoft.com/office/officeart/2005/8/layout/list1"/>
    <dgm:cxn modelId="{49CFEFAE-0DCB-47E2-8CD3-37D8CB86071D}" type="presParOf" srcId="{0790278D-54F5-47A6-97C0-9A9D5404E50F}" destId="{693CAF74-95E1-4556-B9A2-2452C9943C87}" srcOrd="0" destOrd="0" presId="urn:microsoft.com/office/officeart/2005/8/layout/list1"/>
    <dgm:cxn modelId="{FC0FB7A0-140D-4282-965C-8115C9490BC4}" type="presParOf" srcId="{0790278D-54F5-47A6-97C0-9A9D5404E50F}" destId="{F6BB02E5-7318-4310-8941-7826BA49ED68}" srcOrd="1" destOrd="0" presId="urn:microsoft.com/office/officeart/2005/8/layout/list1"/>
    <dgm:cxn modelId="{A4A6B0CF-4101-4F59-A4CB-1808C2D5D57C}" type="presParOf" srcId="{7DB22ACB-741F-4892-BCC0-012C7F153D0C}" destId="{C99A7AC0-854D-438F-869E-F6F94EF72876}" srcOrd="1" destOrd="0" presId="urn:microsoft.com/office/officeart/2005/8/layout/list1"/>
    <dgm:cxn modelId="{79980648-D2A7-4D3D-BFA7-DAF0EBB4BA81}" type="presParOf" srcId="{7DB22ACB-741F-4892-BCC0-012C7F153D0C}" destId="{3A4B9E3D-76C6-42FF-A0AD-427067BF76D8}" srcOrd="2" destOrd="0" presId="urn:microsoft.com/office/officeart/2005/8/layout/list1"/>
    <dgm:cxn modelId="{31AAA1FA-1803-49CE-A053-CCE81702DA8B}" type="presParOf" srcId="{7DB22ACB-741F-4892-BCC0-012C7F153D0C}" destId="{3BABE9E4-86A4-4A34-B716-2A9AE6CDA005}" srcOrd="3" destOrd="0" presId="urn:microsoft.com/office/officeart/2005/8/layout/list1"/>
    <dgm:cxn modelId="{CEB5CD35-7B7B-42D5-B43E-8362F7662713}" type="presParOf" srcId="{7DB22ACB-741F-4892-BCC0-012C7F153D0C}" destId="{EA123D4F-6C39-4397-A1B2-A3A20A0F9E64}" srcOrd="4" destOrd="0" presId="urn:microsoft.com/office/officeart/2005/8/layout/list1"/>
    <dgm:cxn modelId="{D086681E-275C-438A-A5B7-1C462D14D655}" type="presParOf" srcId="{EA123D4F-6C39-4397-A1B2-A3A20A0F9E64}" destId="{50F3F0A3-701D-4E1A-B3D0-E249D831574A}" srcOrd="0" destOrd="0" presId="urn:microsoft.com/office/officeart/2005/8/layout/list1"/>
    <dgm:cxn modelId="{FD1A45B3-D4D5-4F93-B4E4-51B6670585DB}" type="presParOf" srcId="{EA123D4F-6C39-4397-A1B2-A3A20A0F9E64}" destId="{3A4A1CD0-4AAB-49BC-9D0F-42F335D9D1C5}" srcOrd="1" destOrd="0" presId="urn:microsoft.com/office/officeart/2005/8/layout/list1"/>
    <dgm:cxn modelId="{C67B7E97-4E9A-4862-8684-79CC4EE82FC8}" type="presParOf" srcId="{7DB22ACB-741F-4892-BCC0-012C7F153D0C}" destId="{3954FAF3-46B9-48F9-89A6-FA30DA15BBCE}" srcOrd="5" destOrd="0" presId="urn:microsoft.com/office/officeart/2005/8/layout/list1"/>
    <dgm:cxn modelId="{4C2EDE1F-6425-45DA-AF97-7D1BA9EFD877}" type="presParOf" srcId="{7DB22ACB-741F-4892-BCC0-012C7F153D0C}" destId="{78091587-1263-4B48-B8D4-5AE0158A1A14}" srcOrd="6" destOrd="0" presId="urn:microsoft.com/office/officeart/2005/8/layout/list1"/>
    <dgm:cxn modelId="{21CE6482-08C3-4154-B1A5-37C826C24E89}" type="presParOf" srcId="{7DB22ACB-741F-4892-BCC0-012C7F153D0C}" destId="{56A17320-07DC-4E27-8F38-3AE46A4B88A9}" srcOrd="7" destOrd="0" presId="urn:microsoft.com/office/officeart/2005/8/layout/list1"/>
    <dgm:cxn modelId="{043DB03D-E692-4CF1-AC87-C0DF8B01782A}" type="presParOf" srcId="{7DB22ACB-741F-4892-BCC0-012C7F153D0C}" destId="{B995E8EA-10F0-465A-A66D-A9C73F947E03}" srcOrd="8" destOrd="0" presId="urn:microsoft.com/office/officeart/2005/8/layout/list1"/>
    <dgm:cxn modelId="{BF680CFA-B68A-4B2C-B66A-0243BCDDA3D0}" type="presParOf" srcId="{B995E8EA-10F0-465A-A66D-A9C73F947E03}" destId="{CCEC2F97-2D49-4FE0-936F-ACFFAC4447F2}" srcOrd="0" destOrd="0" presId="urn:microsoft.com/office/officeart/2005/8/layout/list1"/>
    <dgm:cxn modelId="{31280FA4-229B-4311-9FDE-39E6F69CB807}" type="presParOf" srcId="{B995E8EA-10F0-465A-A66D-A9C73F947E03}" destId="{AD0BFAC4-4638-44B0-A53B-801A89F975C3}" srcOrd="1" destOrd="0" presId="urn:microsoft.com/office/officeart/2005/8/layout/list1"/>
    <dgm:cxn modelId="{AD811BE4-BD9B-4F5F-BC24-2EBFFB53823A}" type="presParOf" srcId="{7DB22ACB-741F-4892-BCC0-012C7F153D0C}" destId="{72739F56-AAF5-46DE-B7EB-1E739AE3D8B9}" srcOrd="9" destOrd="0" presId="urn:microsoft.com/office/officeart/2005/8/layout/list1"/>
    <dgm:cxn modelId="{D5BB565E-3B85-4015-916F-6F587D49C8AB}" type="presParOf" srcId="{7DB22ACB-741F-4892-BCC0-012C7F153D0C}" destId="{5118871F-88C9-4CC3-893B-58D655686E71}" srcOrd="10" destOrd="0" presId="urn:microsoft.com/office/officeart/2005/8/layout/list1"/>
    <dgm:cxn modelId="{3954D192-F6BF-4BA5-BC29-9916E3E75E05}" type="presParOf" srcId="{7DB22ACB-741F-4892-BCC0-012C7F153D0C}" destId="{87D3C1FE-956C-4082-AB0C-0219DFBF0C50}" srcOrd="11" destOrd="0" presId="urn:microsoft.com/office/officeart/2005/8/layout/list1"/>
    <dgm:cxn modelId="{DDABC5D6-C800-49E4-B2E1-0A58E98D46E1}" type="presParOf" srcId="{7DB22ACB-741F-4892-BCC0-012C7F153D0C}" destId="{6676536E-48EF-4686-AEDF-031463EBDEC0}" srcOrd="12" destOrd="0" presId="urn:microsoft.com/office/officeart/2005/8/layout/list1"/>
    <dgm:cxn modelId="{1624470D-9FF2-4485-A2CA-F4B135AA62C4}" type="presParOf" srcId="{6676536E-48EF-4686-AEDF-031463EBDEC0}" destId="{5FFA8E43-326D-4AC4-A616-D62E6FD44B75}" srcOrd="0" destOrd="0" presId="urn:microsoft.com/office/officeart/2005/8/layout/list1"/>
    <dgm:cxn modelId="{6CC4BD23-2A36-4A69-BD6F-496E61684B4E}" type="presParOf" srcId="{6676536E-48EF-4686-AEDF-031463EBDEC0}" destId="{478EBF79-6614-4D32-94F3-09458365E76E}" srcOrd="1" destOrd="0" presId="urn:microsoft.com/office/officeart/2005/8/layout/list1"/>
    <dgm:cxn modelId="{A6961EB5-0ACE-4DAD-875A-90EB5D218343}" type="presParOf" srcId="{7DB22ACB-741F-4892-BCC0-012C7F153D0C}" destId="{37F1FD2F-ECC4-4D19-A090-A911284600E5}" srcOrd="13" destOrd="0" presId="urn:microsoft.com/office/officeart/2005/8/layout/list1"/>
    <dgm:cxn modelId="{193EE69D-52EA-4469-A99A-A47B92A632CA}" type="presParOf" srcId="{7DB22ACB-741F-4892-BCC0-012C7F153D0C}" destId="{20EB4711-ECB2-4E4F-8A62-AB7ADADFC3CB}" srcOrd="14" destOrd="0" presId="urn:microsoft.com/office/officeart/2005/8/layout/list1"/>
    <dgm:cxn modelId="{0690FE02-C878-4BF3-88CF-B742362F2491}" type="presParOf" srcId="{7DB22ACB-741F-4892-BCC0-012C7F153D0C}" destId="{D8063460-C446-4C80-A181-BB49EE5E1949}" srcOrd="15" destOrd="0" presId="urn:microsoft.com/office/officeart/2005/8/layout/list1"/>
    <dgm:cxn modelId="{E0785AF1-7BAF-484E-ABFA-2AAD65559C2F}" type="presParOf" srcId="{7DB22ACB-741F-4892-BCC0-012C7F153D0C}" destId="{1CC36674-B0AF-45F1-93CF-836662D25D6B}" srcOrd="16" destOrd="0" presId="urn:microsoft.com/office/officeart/2005/8/layout/list1"/>
    <dgm:cxn modelId="{CB8844C4-E17E-4247-8BD4-8970E322E76D}" type="presParOf" srcId="{1CC36674-B0AF-45F1-93CF-836662D25D6B}" destId="{0A8ADB3F-875A-482A-BB76-82B39A44E60B}" srcOrd="0" destOrd="0" presId="urn:microsoft.com/office/officeart/2005/8/layout/list1"/>
    <dgm:cxn modelId="{B685AF9B-2F47-4F9B-AD7A-638EE29AFD45}" type="presParOf" srcId="{1CC36674-B0AF-45F1-93CF-836662D25D6B}" destId="{8B5F5161-D5B8-4696-BC57-058A3023E91D}" srcOrd="1" destOrd="0" presId="urn:microsoft.com/office/officeart/2005/8/layout/list1"/>
    <dgm:cxn modelId="{27BA8FB5-2383-4985-B0AA-FB604C198D36}" type="presParOf" srcId="{7DB22ACB-741F-4892-BCC0-012C7F153D0C}" destId="{6C5367F8-214A-49A6-9E62-DF9A71978DD1}" srcOrd="17" destOrd="0" presId="urn:microsoft.com/office/officeart/2005/8/layout/list1"/>
    <dgm:cxn modelId="{78A50C29-6F68-4799-9E04-F13845676AE2}" type="presParOf" srcId="{7DB22ACB-741F-4892-BCC0-012C7F153D0C}" destId="{AC76D984-878B-4520-AF6B-DDCB6546861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5CD487-3112-466D-9856-456553908E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C059F2-3466-46F7-9FD9-94311A8DD0F3}">
      <dgm:prSet custT="1"/>
      <dgm:spPr/>
      <dgm:t>
        <a:bodyPr/>
        <a:lstStyle/>
        <a:p>
          <a:pPr rtl="0"/>
          <a:r>
            <a:rPr lang="en-US" sz="3200" dirty="0" smtClean="0"/>
            <a:t>Advising</a:t>
          </a:r>
          <a:endParaRPr lang="en-US" sz="3200" dirty="0"/>
        </a:p>
      </dgm:t>
    </dgm:pt>
    <dgm:pt modelId="{79D02D48-F394-4A57-A1E1-D11744590494}" type="parTrans" cxnId="{FF8CF03D-E1D3-4A92-8464-7C582FD47CF2}">
      <dgm:prSet/>
      <dgm:spPr/>
      <dgm:t>
        <a:bodyPr/>
        <a:lstStyle/>
        <a:p>
          <a:endParaRPr lang="en-US"/>
        </a:p>
      </dgm:t>
    </dgm:pt>
    <dgm:pt modelId="{25846CF3-DA20-44E2-805B-0FA0E1050639}" type="sibTrans" cxnId="{FF8CF03D-E1D3-4A92-8464-7C582FD47CF2}">
      <dgm:prSet/>
      <dgm:spPr/>
      <dgm:t>
        <a:bodyPr/>
        <a:lstStyle/>
        <a:p>
          <a:endParaRPr lang="en-US"/>
        </a:p>
      </dgm:t>
    </dgm:pt>
    <dgm:pt modelId="{CC4F6039-0672-443F-B5EA-699808AE99EA}">
      <dgm:prSet custT="1"/>
      <dgm:spPr/>
      <dgm:t>
        <a:bodyPr/>
        <a:lstStyle/>
        <a:p>
          <a:pPr rtl="0"/>
          <a:r>
            <a:rPr lang="en-US" sz="2400" dirty="0" smtClean="0"/>
            <a:t>Expand technology to support advising: </a:t>
          </a:r>
          <a:r>
            <a:rPr lang="en-US" sz="2400" dirty="0" err="1" smtClean="0"/>
            <a:t>Koret</a:t>
          </a:r>
          <a:r>
            <a:rPr lang="en-US" sz="2400" dirty="0" smtClean="0"/>
            <a:t> Foundation Support</a:t>
          </a:r>
          <a:endParaRPr lang="en-US" sz="2400" dirty="0"/>
        </a:p>
      </dgm:t>
    </dgm:pt>
    <dgm:pt modelId="{B14732AA-AC6B-4C6C-9E38-27610091A719}" type="parTrans" cxnId="{049B7C7A-8727-455B-B3B1-7D2720590574}">
      <dgm:prSet/>
      <dgm:spPr/>
      <dgm:t>
        <a:bodyPr/>
        <a:lstStyle/>
        <a:p>
          <a:endParaRPr lang="en-US"/>
        </a:p>
      </dgm:t>
    </dgm:pt>
    <dgm:pt modelId="{93674EAA-2BC1-4241-8E40-DBA9DA7923E2}" type="sibTrans" cxnId="{049B7C7A-8727-455B-B3B1-7D2720590574}">
      <dgm:prSet/>
      <dgm:spPr/>
      <dgm:t>
        <a:bodyPr/>
        <a:lstStyle/>
        <a:p>
          <a:endParaRPr lang="en-US"/>
        </a:p>
      </dgm:t>
    </dgm:pt>
    <dgm:pt modelId="{17BA283B-F228-43C4-8C8B-4B5343C5D269}">
      <dgm:prSet custT="1"/>
      <dgm:spPr/>
      <dgm:t>
        <a:bodyPr/>
        <a:lstStyle/>
        <a:p>
          <a:pPr rtl="0"/>
          <a:r>
            <a:rPr lang="en-US" sz="2400" dirty="0" smtClean="0"/>
            <a:t>Increase the number of staff and faculty advisors</a:t>
          </a:r>
          <a:endParaRPr lang="en-US" sz="2400" dirty="0"/>
        </a:p>
      </dgm:t>
    </dgm:pt>
    <dgm:pt modelId="{FB275845-36D3-49A8-A030-07AAB7DDDB1A}" type="parTrans" cxnId="{FCBD01DC-DA2F-4EB6-AB60-62343997C3F0}">
      <dgm:prSet/>
      <dgm:spPr/>
      <dgm:t>
        <a:bodyPr/>
        <a:lstStyle/>
        <a:p>
          <a:endParaRPr lang="en-US"/>
        </a:p>
      </dgm:t>
    </dgm:pt>
    <dgm:pt modelId="{96454E60-6BC9-405C-BF89-DB0BD92325EA}" type="sibTrans" cxnId="{FCBD01DC-DA2F-4EB6-AB60-62343997C3F0}">
      <dgm:prSet/>
      <dgm:spPr/>
      <dgm:t>
        <a:bodyPr/>
        <a:lstStyle/>
        <a:p>
          <a:endParaRPr lang="en-US"/>
        </a:p>
      </dgm:t>
    </dgm:pt>
    <dgm:pt modelId="{AE7DCBA9-3C9E-45E6-B0D0-766ED1787BDA}">
      <dgm:prSet custT="1"/>
      <dgm:spPr/>
      <dgm:t>
        <a:bodyPr/>
        <a:lstStyle/>
        <a:p>
          <a:pPr rtl="0"/>
          <a:r>
            <a:rPr lang="en-US" sz="2400" dirty="0" smtClean="0"/>
            <a:t>Enhance college student success centers</a:t>
          </a:r>
          <a:endParaRPr lang="en-US" sz="2400" dirty="0"/>
        </a:p>
      </dgm:t>
    </dgm:pt>
    <dgm:pt modelId="{6A7ED40E-73F5-4835-8C18-361742977D2E}" type="parTrans" cxnId="{5918D49B-A3D0-4A66-8E6F-69A312D00EA4}">
      <dgm:prSet/>
      <dgm:spPr/>
      <dgm:t>
        <a:bodyPr/>
        <a:lstStyle/>
        <a:p>
          <a:endParaRPr lang="en-US"/>
        </a:p>
      </dgm:t>
    </dgm:pt>
    <dgm:pt modelId="{82396EFF-C0ED-4EE3-BA2D-73F713FEA265}" type="sibTrans" cxnId="{5918D49B-A3D0-4A66-8E6F-69A312D00EA4}">
      <dgm:prSet/>
      <dgm:spPr/>
      <dgm:t>
        <a:bodyPr/>
        <a:lstStyle/>
        <a:p>
          <a:endParaRPr lang="en-US"/>
        </a:p>
      </dgm:t>
    </dgm:pt>
    <dgm:pt modelId="{A2C5C578-C890-4847-A808-CAD867514191}">
      <dgm:prSet custT="1"/>
      <dgm:spPr/>
      <dgm:t>
        <a:bodyPr/>
        <a:lstStyle/>
        <a:p>
          <a:pPr rtl="0"/>
          <a:r>
            <a:rPr lang="en-US" sz="2400" dirty="0" smtClean="0"/>
            <a:t>Create a one stop shop for student success services</a:t>
          </a:r>
          <a:endParaRPr lang="en-US" sz="2400" dirty="0"/>
        </a:p>
      </dgm:t>
    </dgm:pt>
    <dgm:pt modelId="{870CB601-185A-4D61-94B2-CC3957BE3F60}" type="parTrans" cxnId="{9FEBF51A-93D0-4318-911A-8CC5BFEFB8F9}">
      <dgm:prSet/>
      <dgm:spPr/>
      <dgm:t>
        <a:bodyPr/>
        <a:lstStyle/>
        <a:p>
          <a:endParaRPr lang="en-US"/>
        </a:p>
      </dgm:t>
    </dgm:pt>
    <dgm:pt modelId="{1726F393-E10F-4D6E-89C3-A2C4DB7589EA}" type="sibTrans" cxnId="{9FEBF51A-93D0-4318-911A-8CC5BFEFB8F9}">
      <dgm:prSet/>
      <dgm:spPr/>
      <dgm:t>
        <a:bodyPr/>
        <a:lstStyle/>
        <a:p>
          <a:endParaRPr lang="en-US"/>
        </a:p>
      </dgm:t>
    </dgm:pt>
    <dgm:pt modelId="{158DBB8B-9E76-4EDD-AA44-8D203FE03C0D}" type="pres">
      <dgm:prSet presAssocID="{745CD487-3112-466D-9856-456553908E8B}" presName="linear" presStyleCnt="0">
        <dgm:presLayoutVars>
          <dgm:animLvl val="lvl"/>
          <dgm:resizeHandles val="exact"/>
        </dgm:presLayoutVars>
      </dgm:prSet>
      <dgm:spPr/>
    </dgm:pt>
    <dgm:pt modelId="{411E54A3-C77F-4812-8449-3F8A50669FCF}" type="pres">
      <dgm:prSet presAssocID="{AEC059F2-3466-46F7-9FD9-94311A8DD0F3}" presName="parentText" presStyleLbl="node1" presStyleIdx="0" presStyleCnt="1" custScaleY="66391" custLinFactNeighborY="-2365">
        <dgm:presLayoutVars>
          <dgm:chMax val="0"/>
          <dgm:bulletEnabled val="1"/>
        </dgm:presLayoutVars>
      </dgm:prSet>
      <dgm:spPr/>
    </dgm:pt>
    <dgm:pt modelId="{E7327CE7-CB3E-45BC-A28F-A23D70C88766}" type="pres">
      <dgm:prSet presAssocID="{AEC059F2-3466-46F7-9FD9-94311A8DD0F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675989-81BD-4E40-96B2-78F4B31038BE}" type="presOf" srcId="{CC4F6039-0672-443F-B5EA-699808AE99EA}" destId="{E7327CE7-CB3E-45BC-A28F-A23D70C88766}" srcOrd="0" destOrd="0" presId="urn:microsoft.com/office/officeart/2005/8/layout/vList2"/>
    <dgm:cxn modelId="{587A1519-4BDB-44FC-B306-6F5423A59D14}" type="presOf" srcId="{17BA283B-F228-43C4-8C8B-4B5343C5D269}" destId="{E7327CE7-CB3E-45BC-A28F-A23D70C88766}" srcOrd="0" destOrd="1" presId="urn:microsoft.com/office/officeart/2005/8/layout/vList2"/>
    <dgm:cxn modelId="{FCBD01DC-DA2F-4EB6-AB60-62343997C3F0}" srcId="{AEC059F2-3466-46F7-9FD9-94311A8DD0F3}" destId="{17BA283B-F228-43C4-8C8B-4B5343C5D269}" srcOrd="1" destOrd="0" parTransId="{FB275845-36D3-49A8-A030-07AAB7DDDB1A}" sibTransId="{96454E60-6BC9-405C-BF89-DB0BD92325EA}"/>
    <dgm:cxn modelId="{049B7C7A-8727-455B-B3B1-7D2720590574}" srcId="{AEC059F2-3466-46F7-9FD9-94311A8DD0F3}" destId="{CC4F6039-0672-443F-B5EA-699808AE99EA}" srcOrd="0" destOrd="0" parTransId="{B14732AA-AC6B-4C6C-9E38-27610091A719}" sibTransId="{93674EAA-2BC1-4241-8E40-DBA9DA7923E2}"/>
    <dgm:cxn modelId="{FF8CF03D-E1D3-4A92-8464-7C582FD47CF2}" srcId="{745CD487-3112-466D-9856-456553908E8B}" destId="{AEC059F2-3466-46F7-9FD9-94311A8DD0F3}" srcOrd="0" destOrd="0" parTransId="{79D02D48-F394-4A57-A1E1-D11744590494}" sibTransId="{25846CF3-DA20-44E2-805B-0FA0E1050639}"/>
    <dgm:cxn modelId="{E9202F08-00F5-48CA-B6F4-B5EDF9991EA9}" type="presOf" srcId="{A2C5C578-C890-4847-A808-CAD867514191}" destId="{E7327CE7-CB3E-45BC-A28F-A23D70C88766}" srcOrd="0" destOrd="3" presId="urn:microsoft.com/office/officeart/2005/8/layout/vList2"/>
    <dgm:cxn modelId="{3326ADDB-EF8D-4624-8D4E-496356788C8D}" type="presOf" srcId="{AE7DCBA9-3C9E-45E6-B0D0-766ED1787BDA}" destId="{E7327CE7-CB3E-45BC-A28F-A23D70C88766}" srcOrd="0" destOrd="2" presId="urn:microsoft.com/office/officeart/2005/8/layout/vList2"/>
    <dgm:cxn modelId="{6CC7CA48-3F6F-41AD-BAF9-7984664F6999}" type="presOf" srcId="{AEC059F2-3466-46F7-9FD9-94311A8DD0F3}" destId="{411E54A3-C77F-4812-8449-3F8A50669FCF}" srcOrd="0" destOrd="0" presId="urn:microsoft.com/office/officeart/2005/8/layout/vList2"/>
    <dgm:cxn modelId="{5918D49B-A3D0-4A66-8E6F-69A312D00EA4}" srcId="{AEC059F2-3466-46F7-9FD9-94311A8DD0F3}" destId="{AE7DCBA9-3C9E-45E6-B0D0-766ED1787BDA}" srcOrd="2" destOrd="0" parTransId="{6A7ED40E-73F5-4835-8C18-361742977D2E}" sibTransId="{82396EFF-C0ED-4EE3-BA2D-73F713FEA265}"/>
    <dgm:cxn modelId="{9FEBF51A-93D0-4318-911A-8CC5BFEFB8F9}" srcId="{AEC059F2-3466-46F7-9FD9-94311A8DD0F3}" destId="{A2C5C578-C890-4847-A808-CAD867514191}" srcOrd="3" destOrd="0" parTransId="{870CB601-185A-4D61-94B2-CC3957BE3F60}" sibTransId="{1726F393-E10F-4D6E-89C3-A2C4DB7589EA}"/>
    <dgm:cxn modelId="{56D2B365-6F1A-4477-89A8-DFF998FA9894}" type="presOf" srcId="{745CD487-3112-466D-9856-456553908E8B}" destId="{158DBB8B-9E76-4EDD-AA44-8D203FE03C0D}" srcOrd="0" destOrd="0" presId="urn:microsoft.com/office/officeart/2005/8/layout/vList2"/>
    <dgm:cxn modelId="{525B05A3-E370-4D7E-99BB-A1BA21DB92E0}" type="presParOf" srcId="{158DBB8B-9E76-4EDD-AA44-8D203FE03C0D}" destId="{411E54A3-C77F-4812-8449-3F8A50669FCF}" srcOrd="0" destOrd="0" presId="urn:microsoft.com/office/officeart/2005/8/layout/vList2"/>
    <dgm:cxn modelId="{525A8F9F-0059-4923-B4B6-F57B92F31B6F}" type="presParOf" srcId="{158DBB8B-9E76-4EDD-AA44-8D203FE03C0D}" destId="{E7327CE7-CB3E-45BC-A28F-A23D70C8876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0759A2-C140-47D1-A422-35336BD442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2A21A6-AD3D-4842-BDE3-CB3A750781A5}">
      <dgm:prSet/>
      <dgm:spPr/>
      <dgm:t>
        <a:bodyPr/>
        <a:lstStyle/>
        <a:p>
          <a:pPr rtl="0"/>
          <a:r>
            <a:rPr lang="en-US" dirty="0" smtClean="0"/>
            <a:t>Clearing Bottlenecks</a:t>
          </a:r>
          <a:endParaRPr lang="en-US" dirty="0"/>
        </a:p>
      </dgm:t>
    </dgm:pt>
    <dgm:pt modelId="{19425A78-C92D-4CB8-8DAD-B9DE3A667A6A}" type="parTrans" cxnId="{33C24727-BA3A-4B67-B5B5-1DE859EE09D6}">
      <dgm:prSet/>
      <dgm:spPr/>
      <dgm:t>
        <a:bodyPr/>
        <a:lstStyle/>
        <a:p>
          <a:endParaRPr lang="en-US"/>
        </a:p>
      </dgm:t>
    </dgm:pt>
    <dgm:pt modelId="{7C23E3AF-27E5-4F9B-855A-97254956A0EA}" type="sibTrans" cxnId="{33C24727-BA3A-4B67-B5B5-1DE859EE09D6}">
      <dgm:prSet/>
      <dgm:spPr/>
      <dgm:t>
        <a:bodyPr/>
        <a:lstStyle/>
        <a:p>
          <a:endParaRPr lang="en-US"/>
        </a:p>
      </dgm:t>
    </dgm:pt>
    <dgm:pt modelId="{A3C820C7-5A57-412E-946C-4BA9CEEBA7F8}">
      <dgm:prSet/>
      <dgm:spPr/>
      <dgm:t>
        <a:bodyPr/>
        <a:lstStyle/>
        <a:p>
          <a:pPr rtl="0"/>
          <a:r>
            <a:rPr lang="en-US" smtClean="0"/>
            <a:t>Change culture around registration: Frosh Finish in 4 Campaign</a:t>
          </a:r>
          <a:endParaRPr lang="en-US"/>
        </a:p>
      </dgm:t>
    </dgm:pt>
    <dgm:pt modelId="{B003AE51-6074-4066-820A-48741F35EB41}" type="parTrans" cxnId="{33084E84-B3A3-467A-A051-DFA89CD15C93}">
      <dgm:prSet/>
      <dgm:spPr/>
      <dgm:t>
        <a:bodyPr/>
        <a:lstStyle/>
        <a:p>
          <a:endParaRPr lang="en-US"/>
        </a:p>
      </dgm:t>
    </dgm:pt>
    <dgm:pt modelId="{236A675F-1FB4-4547-8984-9686BB1CAC52}" type="sibTrans" cxnId="{33084E84-B3A3-467A-A051-DFA89CD15C93}">
      <dgm:prSet/>
      <dgm:spPr/>
      <dgm:t>
        <a:bodyPr/>
        <a:lstStyle/>
        <a:p>
          <a:endParaRPr lang="en-US"/>
        </a:p>
      </dgm:t>
    </dgm:pt>
    <dgm:pt modelId="{3E1AC24F-5397-4972-A5C6-D1D5E79C8250}">
      <dgm:prSet/>
      <dgm:spPr/>
      <dgm:t>
        <a:bodyPr/>
        <a:lstStyle/>
        <a:p>
          <a:pPr rtl="0"/>
          <a:r>
            <a:rPr lang="en-US" dirty="0" smtClean="0"/>
            <a:t>Hire more faculty</a:t>
          </a:r>
          <a:endParaRPr lang="en-US" dirty="0"/>
        </a:p>
      </dgm:t>
    </dgm:pt>
    <dgm:pt modelId="{DE79A8F3-06B9-4422-82B5-558A6A5EF7B1}" type="parTrans" cxnId="{98745D18-98A4-44C2-90C6-09FDC7E85FAC}">
      <dgm:prSet/>
      <dgm:spPr/>
      <dgm:t>
        <a:bodyPr/>
        <a:lstStyle/>
        <a:p>
          <a:endParaRPr lang="en-US"/>
        </a:p>
      </dgm:t>
    </dgm:pt>
    <dgm:pt modelId="{875C00E8-6B82-424B-8AEF-99E9C6834CCC}" type="sibTrans" cxnId="{98745D18-98A4-44C2-90C6-09FDC7E85FAC}">
      <dgm:prSet/>
      <dgm:spPr/>
      <dgm:t>
        <a:bodyPr/>
        <a:lstStyle/>
        <a:p>
          <a:endParaRPr lang="en-US"/>
        </a:p>
      </dgm:t>
    </dgm:pt>
    <dgm:pt modelId="{EBCEAC44-E911-4960-A3FA-B828B3E4F223}">
      <dgm:prSet/>
      <dgm:spPr/>
      <dgm:t>
        <a:bodyPr/>
        <a:lstStyle/>
        <a:p>
          <a:pPr rtl="0"/>
          <a:r>
            <a:rPr lang="en-US" dirty="0" smtClean="0"/>
            <a:t>Expand facilities</a:t>
          </a:r>
          <a:endParaRPr lang="en-US" dirty="0"/>
        </a:p>
      </dgm:t>
    </dgm:pt>
    <dgm:pt modelId="{25CAE758-5158-4418-BAEB-5D392E5AE7BC}" type="parTrans" cxnId="{0AA5A5F8-8B43-4056-BB96-11EE15C23F21}">
      <dgm:prSet/>
      <dgm:spPr/>
      <dgm:t>
        <a:bodyPr/>
        <a:lstStyle/>
        <a:p>
          <a:endParaRPr lang="en-US"/>
        </a:p>
      </dgm:t>
    </dgm:pt>
    <dgm:pt modelId="{4A485142-2CAF-463B-920D-85D4198775F7}" type="sibTrans" cxnId="{0AA5A5F8-8B43-4056-BB96-11EE15C23F21}">
      <dgm:prSet/>
      <dgm:spPr/>
      <dgm:t>
        <a:bodyPr/>
        <a:lstStyle/>
        <a:p>
          <a:endParaRPr lang="en-US"/>
        </a:p>
      </dgm:t>
    </dgm:pt>
    <dgm:pt modelId="{DBBFFEE1-EC78-4BA0-830B-972878E853F1}">
      <dgm:prSet/>
      <dgm:spPr/>
      <dgm:t>
        <a:bodyPr/>
        <a:lstStyle/>
        <a:p>
          <a:pPr rtl="0"/>
          <a:r>
            <a:rPr lang="en-US" dirty="0" smtClean="0"/>
            <a:t>Build out support structures for high failure rate courses</a:t>
          </a:r>
          <a:endParaRPr lang="en-US" dirty="0"/>
        </a:p>
      </dgm:t>
    </dgm:pt>
    <dgm:pt modelId="{668DA248-67DA-4D07-B552-244165C83B92}" type="parTrans" cxnId="{F9A817F1-321B-437E-86FA-F0A5F4FBC519}">
      <dgm:prSet/>
      <dgm:spPr/>
      <dgm:t>
        <a:bodyPr/>
        <a:lstStyle/>
        <a:p>
          <a:endParaRPr lang="en-US"/>
        </a:p>
      </dgm:t>
    </dgm:pt>
    <dgm:pt modelId="{C6D17902-A3B3-460A-89C9-32FF387CB901}" type="sibTrans" cxnId="{F9A817F1-321B-437E-86FA-F0A5F4FBC519}">
      <dgm:prSet/>
      <dgm:spPr/>
      <dgm:t>
        <a:bodyPr/>
        <a:lstStyle/>
        <a:p>
          <a:endParaRPr lang="en-US"/>
        </a:p>
      </dgm:t>
    </dgm:pt>
    <dgm:pt modelId="{0359ADAA-8EAA-4735-B5CE-440D6AE87970}" type="pres">
      <dgm:prSet presAssocID="{470759A2-C140-47D1-A422-35336BD442B2}" presName="linear" presStyleCnt="0">
        <dgm:presLayoutVars>
          <dgm:animLvl val="lvl"/>
          <dgm:resizeHandles val="exact"/>
        </dgm:presLayoutVars>
      </dgm:prSet>
      <dgm:spPr/>
    </dgm:pt>
    <dgm:pt modelId="{0AD8C800-4E20-4D5D-8AF7-3EB763C90D8B}" type="pres">
      <dgm:prSet presAssocID="{842A21A6-AD3D-4842-BDE3-CB3A750781A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A75036A-8294-4C2E-A13F-8F655F534985}" type="pres">
      <dgm:prSet presAssocID="{842A21A6-AD3D-4842-BDE3-CB3A750781A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3084E84-B3A3-467A-A051-DFA89CD15C93}" srcId="{842A21A6-AD3D-4842-BDE3-CB3A750781A5}" destId="{A3C820C7-5A57-412E-946C-4BA9CEEBA7F8}" srcOrd="0" destOrd="0" parTransId="{B003AE51-6074-4066-820A-48741F35EB41}" sibTransId="{236A675F-1FB4-4547-8984-9686BB1CAC52}"/>
    <dgm:cxn modelId="{7B01C2AD-4CC0-46B8-AD4C-CBED238C87CA}" type="presOf" srcId="{3E1AC24F-5397-4972-A5C6-D1D5E79C8250}" destId="{FA75036A-8294-4C2E-A13F-8F655F534985}" srcOrd="0" destOrd="1" presId="urn:microsoft.com/office/officeart/2005/8/layout/vList2"/>
    <dgm:cxn modelId="{0AA5A5F8-8B43-4056-BB96-11EE15C23F21}" srcId="{842A21A6-AD3D-4842-BDE3-CB3A750781A5}" destId="{EBCEAC44-E911-4960-A3FA-B828B3E4F223}" srcOrd="2" destOrd="0" parTransId="{25CAE758-5158-4418-BAEB-5D392E5AE7BC}" sibTransId="{4A485142-2CAF-463B-920D-85D4198775F7}"/>
    <dgm:cxn modelId="{8319A3D9-40B9-4100-A9E5-B14560DC1681}" type="presOf" srcId="{A3C820C7-5A57-412E-946C-4BA9CEEBA7F8}" destId="{FA75036A-8294-4C2E-A13F-8F655F534985}" srcOrd="0" destOrd="0" presId="urn:microsoft.com/office/officeart/2005/8/layout/vList2"/>
    <dgm:cxn modelId="{EB06F355-BB62-4F66-AB94-9CAD800C8683}" type="presOf" srcId="{842A21A6-AD3D-4842-BDE3-CB3A750781A5}" destId="{0AD8C800-4E20-4D5D-8AF7-3EB763C90D8B}" srcOrd="0" destOrd="0" presId="urn:microsoft.com/office/officeart/2005/8/layout/vList2"/>
    <dgm:cxn modelId="{5EB7377F-DAC0-4B15-881F-5E4D81621832}" type="presOf" srcId="{EBCEAC44-E911-4960-A3FA-B828B3E4F223}" destId="{FA75036A-8294-4C2E-A13F-8F655F534985}" srcOrd="0" destOrd="2" presId="urn:microsoft.com/office/officeart/2005/8/layout/vList2"/>
    <dgm:cxn modelId="{33C24727-BA3A-4B67-B5B5-1DE859EE09D6}" srcId="{470759A2-C140-47D1-A422-35336BD442B2}" destId="{842A21A6-AD3D-4842-BDE3-CB3A750781A5}" srcOrd="0" destOrd="0" parTransId="{19425A78-C92D-4CB8-8DAD-B9DE3A667A6A}" sibTransId="{7C23E3AF-27E5-4F9B-855A-97254956A0EA}"/>
    <dgm:cxn modelId="{0F8BD07B-7492-4EAE-B76D-EC5AE4ACE470}" type="presOf" srcId="{470759A2-C140-47D1-A422-35336BD442B2}" destId="{0359ADAA-8EAA-4735-B5CE-440D6AE87970}" srcOrd="0" destOrd="0" presId="urn:microsoft.com/office/officeart/2005/8/layout/vList2"/>
    <dgm:cxn modelId="{98745D18-98A4-44C2-90C6-09FDC7E85FAC}" srcId="{842A21A6-AD3D-4842-BDE3-CB3A750781A5}" destId="{3E1AC24F-5397-4972-A5C6-D1D5E79C8250}" srcOrd="1" destOrd="0" parTransId="{DE79A8F3-06B9-4422-82B5-558A6A5EF7B1}" sibTransId="{875C00E8-6B82-424B-8AEF-99E9C6834CCC}"/>
    <dgm:cxn modelId="{61093F53-6AF0-49BF-824B-6C4B8AC45446}" type="presOf" srcId="{DBBFFEE1-EC78-4BA0-830B-972878E853F1}" destId="{FA75036A-8294-4C2E-A13F-8F655F534985}" srcOrd="0" destOrd="3" presId="urn:microsoft.com/office/officeart/2005/8/layout/vList2"/>
    <dgm:cxn modelId="{F9A817F1-321B-437E-86FA-F0A5F4FBC519}" srcId="{842A21A6-AD3D-4842-BDE3-CB3A750781A5}" destId="{DBBFFEE1-EC78-4BA0-830B-972878E853F1}" srcOrd="3" destOrd="0" parTransId="{668DA248-67DA-4D07-B552-244165C83B92}" sibTransId="{C6D17902-A3B3-460A-89C9-32FF387CB901}"/>
    <dgm:cxn modelId="{93599D32-9E6F-49EF-839D-81C0D6AF4A78}" type="presParOf" srcId="{0359ADAA-8EAA-4735-B5CE-440D6AE87970}" destId="{0AD8C800-4E20-4D5D-8AF7-3EB763C90D8B}" srcOrd="0" destOrd="0" presId="urn:microsoft.com/office/officeart/2005/8/layout/vList2"/>
    <dgm:cxn modelId="{8D56ACC0-5785-40E9-B35C-F78FECB16BF2}" type="presParOf" srcId="{0359ADAA-8EAA-4735-B5CE-440D6AE87970}" destId="{FA75036A-8294-4C2E-A13F-8F655F53498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742EF6-238D-4DA5-94C4-2272E4C348D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F434CBA-6CF0-4B4F-BC21-BE06A85C4624}">
      <dgm:prSet phldrT="[Text]" custT="1"/>
      <dgm:spPr/>
      <dgm:t>
        <a:bodyPr/>
        <a:lstStyle/>
        <a:p>
          <a:r>
            <a:rPr lang="en-US" sz="1800" b="1" dirty="0" smtClean="0"/>
            <a:t>Fa 15: 35%, 12.85  </a:t>
          </a:r>
          <a:endParaRPr lang="en-US" sz="1800" b="1" dirty="0"/>
        </a:p>
      </dgm:t>
    </dgm:pt>
    <dgm:pt modelId="{442B6FB9-36CC-410A-9156-8B9AC099C588}" type="parTrans" cxnId="{A451B57A-B46B-4718-BB26-D25D7AE33333}">
      <dgm:prSet/>
      <dgm:spPr/>
      <dgm:t>
        <a:bodyPr/>
        <a:lstStyle/>
        <a:p>
          <a:endParaRPr lang="en-US"/>
        </a:p>
      </dgm:t>
    </dgm:pt>
    <dgm:pt modelId="{4C6B1F5F-7DEB-45A4-BE8B-8141994C3E94}" type="sibTrans" cxnId="{A451B57A-B46B-4718-BB26-D25D7AE33333}">
      <dgm:prSet/>
      <dgm:spPr/>
      <dgm:t>
        <a:bodyPr/>
        <a:lstStyle/>
        <a:p>
          <a:endParaRPr lang="en-US"/>
        </a:p>
      </dgm:t>
    </dgm:pt>
    <dgm:pt modelId="{42F6EEAC-4A1E-49AF-AF36-115F7216E0CD}">
      <dgm:prSet phldrT="[Text]"/>
      <dgm:spPr/>
      <dgm:t>
        <a:bodyPr/>
        <a:lstStyle/>
        <a:p>
          <a:r>
            <a:rPr lang="en-US" b="1" dirty="0" smtClean="0"/>
            <a:t>Fa 16: 56%, 13.73</a:t>
          </a:r>
          <a:endParaRPr lang="en-US" b="1" dirty="0"/>
        </a:p>
      </dgm:t>
    </dgm:pt>
    <dgm:pt modelId="{BA2D6E5F-4632-4528-A4C5-377DBB2DB583}" type="parTrans" cxnId="{E24BA298-E2A7-49BA-8D08-3CB262FFA6E1}">
      <dgm:prSet/>
      <dgm:spPr/>
      <dgm:t>
        <a:bodyPr/>
        <a:lstStyle/>
        <a:p>
          <a:endParaRPr lang="en-US"/>
        </a:p>
      </dgm:t>
    </dgm:pt>
    <dgm:pt modelId="{6E5C5350-ADDC-457D-A05F-5D3BFD68E262}" type="sibTrans" cxnId="{E24BA298-E2A7-49BA-8D08-3CB262FFA6E1}">
      <dgm:prSet/>
      <dgm:spPr/>
      <dgm:t>
        <a:bodyPr/>
        <a:lstStyle/>
        <a:p>
          <a:endParaRPr lang="en-US"/>
        </a:p>
      </dgm:t>
    </dgm:pt>
    <dgm:pt modelId="{7124AC7B-794E-4E3A-91E6-B19C5AB42327}">
      <dgm:prSet phldrT="[Text]"/>
      <dgm:spPr/>
      <dgm:t>
        <a:bodyPr/>
        <a:lstStyle/>
        <a:p>
          <a:r>
            <a:rPr lang="en-US" b="1" dirty="0" smtClean="0"/>
            <a:t>2025 Here we come!</a:t>
          </a:r>
          <a:endParaRPr lang="en-US" b="1" dirty="0"/>
        </a:p>
      </dgm:t>
    </dgm:pt>
    <dgm:pt modelId="{D7D3040A-EB4A-4291-A122-9E1833A133F9}" type="parTrans" cxnId="{B420E393-355A-4A40-95CC-15B931FF9EEC}">
      <dgm:prSet/>
      <dgm:spPr/>
      <dgm:t>
        <a:bodyPr/>
        <a:lstStyle/>
        <a:p>
          <a:endParaRPr lang="en-US"/>
        </a:p>
      </dgm:t>
    </dgm:pt>
    <dgm:pt modelId="{8BFF5D97-5A24-4DD1-A1C9-FD0D0DF39443}" type="sibTrans" cxnId="{B420E393-355A-4A40-95CC-15B931FF9EEC}">
      <dgm:prSet/>
      <dgm:spPr/>
      <dgm:t>
        <a:bodyPr/>
        <a:lstStyle/>
        <a:p>
          <a:endParaRPr lang="en-US"/>
        </a:p>
      </dgm:t>
    </dgm:pt>
    <dgm:pt modelId="{C8FB990F-C953-4BB2-AA00-642DBF0A0AAF}" type="pres">
      <dgm:prSet presAssocID="{27742EF6-238D-4DA5-94C4-2272E4C348DF}" presName="arrowDiagram" presStyleCnt="0">
        <dgm:presLayoutVars>
          <dgm:chMax val="5"/>
          <dgm:dir/>
          <dgm:resizeHandles val="exact"/>
        </dgm:presLayoutVars>
      </dgm:prSet>
      <dgm:spPr/>
    </dgm:pt>
    <dgm:pt modelId="{FFC827A9-0607-4F87-BB3F-73D976493D9E}" type="pres">
      <dgm:prSet presAssocID="{27742EF6-238D-4DA5-94C4-2272E4C348DF}" presName="arrow" presStyleLbl="bgShp" presStyleIdx="0" presStyleCnt="1" custLinFactNeighborX="7542" custLinFactNeighborY="-21363"/>
      <dgm:spPr/>
    </dgm:pt>
    <dgm:pt modelId="{8E35E817-2950-4A1C-8F22-BA666567C662}" type="pres">
      <dgm:prSet presAssocID="{27742EF6-238D-4DA5-94C4-2272E4C348DF}" presName="arrowDiagram3" presStyleCnt="0"/>
      <dgm:spPr/>
    </dgm:pt>
    <dgm:pt modelId="{D681507B-0F85-49F4-9682-63B7CA6D9C5E}" type="pres">
      <dgm:prSet presAssocID="{7F434CBA-6CF0-4B4F-BC21-BE06A85C4624}" presName="bullet3a" presStyleLbl="node1" presStyleIdx="0" presStyleCnt="3"/>
      <dgm:spPr/>
    </dgm:pt>
    <dgm:pt modelId="{342292DC-BE8A-4994-8811-D654C747F53A}" type="pres">
      <dgm:prSet presAssocID="{7F434CBA-6CF0-4B4F-BC21-BE06A85C4624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F360E-E310-4BD9-BA00-B0B0E175AE8C}" type="pres">
      <dgm:prSet presAssocID="{42F6EEAC-4A1E-49AF-AF36-115F7216E0CD}" presName="bullet3b" presStyleLbl="node1" presStyleIdx="1" presStyleCnt="3"/>
      <dgm:spPr/>
    </dgm:pt>
    <dgm:pt modelId="{79E4948A-B8A9-43B3-BD56-4D7BC0D73F8D}" type="pres">
      <dgm:prSet presAssocID="{42F6EEAC-4A1E-49AF-AF36-115F7216E0C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5FA00-F6C8-43B8-AF51-870B294DBCE1}" type="pres">
      <dgm:prSet presAssocID="{7124AC7B-794E-4E3A-91E6-B19C5AB42327}" presName="bullet3c" presStyleLbl="node1" presStyleIdx="2" presStyleCnt="3"/>
      <dgm:spPr/>
    </dgm:pt>
    <dgm:pt modelId="{EDA035CF-E55D-472A-9698-2898C9134B04}" type="pres">
      <dgm:prSet presAssocID="{7124AC7B-794E-4E3A-91E6-B19C5AB42327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C0C4B124-526A-4559-AC2B-77874A381E15}" type="presOf" srcId="{42F6EEAC-4A1E-49AF-AF36-115F7216E0CD}" destId="{79E4948A-B8A9-43B3-BD56-4D7BC0D73F8D}" srcOrd="0" destOrd="0" presId="urn:microsoft.com/office/officeart/2005/8/layout/arrow2"/>
    <dgm:cxn modelId="{DF479FDE-F4CF-4D4C-8ED3-E078B6774813}" type="presOf" srcId="{7124AC7B-794E-4E3A-91E6-B19C5AB42327}" destId="{EDA035CF-E55D-472A-9698-2898C9134B04}" srcOrd="0" destOrd="0" presId="urn:microsoft.com/office/officeart/2005/8/layout/arrow2"/>
    <dgm:cxn modelId="{FD7D33A8-CD9C-47CD-B168-48A5C31118D5}" type="presOf" srcId="{27742EF6-238D-4DA5-94C4-2272E4C348DF}" destId="{C8FB990F-C953-4BB2-AA00-642DBF0A0AAF}" srcOrd="0" destOrd="0" presId="urn:microsoft.com/office/officeart/2005/8/layout/arrow2"/>
    <dgm:cxn modelId="{B420E393-355A-4A40-95CC-15B931FF9EEC}" srcId="{27742EF6-238D-4DA5-94C4-2272E4C348DF}" destId="{7124AC7B-794E-4E3A-91E6-B19C5AB42327}" srcOrd="2" destOrd="0" parTransId="{D7D3040A-EB4A-4291-A122-9E1833A133F9}" sibTransId="{8BFF5D97-5A24-4DD1-A1C9-FD0D0DF39443}"/>
    <dgm:cxn modelId="{E24BA298-E2A7-49BA-8D08-3CB262FFA6E1}" srcId="{27742EF6-238D-4DA5-94C4-2272E4C348DF}" destId="{42F6EEAC-4A1E-49AF-AF36-115F7216E0CD}" srcOrd="1" destOrd="0" parTransId="{BA2D6E5F-4632-4528-A4C5-377DBB2DB583}" sibTransId="{6E5C5350-ADDC-457D-A05F-5D3BFD68E262}"/>
    <dgm:cxn modelId="{A451B57A-B46B-4718-BB26-D25D7AE33333}" srcId="{27742EF6-238D-4DA5-94C4-2272E4C348DF}" destId="{7F434CBA-6CF0-4B4F-BC21-BE06A85C4624}" srcOrd="0" destOrd="0" parTransId="{442B6FB9-36CC-410A-9156-8B9AC099C588}" sibTransId="{4C6B1F5F-7DEB-45A4-BE8B-8141994C3E94}"/>
    <dgm:cxn modelId="{72BC83C7-CB35-4C9E-BC23-88AEA0064AF4}" type="presOf" srcId="{7F434CBA-6CF0-4B4F-BC21-BE06A85C4624}" destId="{342292DC-BE8A-4994-8811-D654C747F53A}" srcOrd="0" destOrd="0" presId="urn:microsoft.com/office/officeart/2005/8/layout/arrow2"/>
    <dgm:cxn modelId="{400A7476-142F-4587-A808-0832E3E8AD03}" type="presParOf" srcId="{C8FB990F-C953-4BB2-AA00-642DBF0A0AAF}" destId="{FFC827A9-0607-4F87-BB3F-73D976493D9E}" srcOrd="0" destOrd="0" presId="urn:microsoft.com/office/officeart/2005/8/layout/arrow2"/>
    <dgm:cxn modelId="{9D2DFD9E-23C0-4CB5-8311-55D26A804678}" type="presParOf" srcId="{C8FB990F-C953-4BB2-AA00-642DBF0A0AAF}" destId="{8E35E817-2950-4A1C-8F22-BA666567C662}" srcOrd="1" destOrd="0" presId="urn:microsoft.com/office/officeart/2005/8/layout/arrow2"/>
    <dgm:cxn modelId="{1138CE6B-119A-480F-931C-501BCF6CCFDB}" type="presParOf" srcId="{8E35E817-2950-4A1C-8F22-BA666567C662}" destId="{D681507B-0F85-49F4-9682-63B7CA6D9C5E}" srcOrd="0" destOrd="0" presId="urn:microsoft.com/office/officeart/2005/8/layout/arrow2"/>
    <dgm:cxn modelId="{985B08DC-87D9-4A36-8A4F-2C776B352B2F}" type="presParOf" srcId="{8E35E817-2950-4A1C-8F22-BA666567C662}" destId="{342292DC-BE8A-4994-8811-D654C747F53A}" srcOrd="1" destOrd="0" presId="urn:microsoft.com/office/officeart/2005/8/layout/arrow2"/>
    <dgm:cxn modelId="{F89EA7E0-2B1D-44E5-9D47-7A222CCCE21D}" type="presParOf" srcId="{8E35E817-2950-4A1C-8F22-BA666567C662}" destId="{82EF360E-E310-4BD9-BA00-B0B0E175AE8C}" srcOrd="2" destOrd="0" presId="urn:microsoft.com/office/officeart/2005/8/layout/arrow2"/>
    <dgm:cxn modelId="{C02F8593-74D0-4EDA-B530-C4F811DA6098}" type="presParOf" srcId="{8E35E817-2950-4A1C-8F22-BA666567C662}" destId="{79E4948A-B8A9-43B3-BD56-4D7BC0D73F8D}" srcOrd="3" destOrd="0" presId="urn:microsoft.com/office/officeart/2005/8/layout/arrow2"/>
    <dgm:cxn modelId="{71AF7FC0-A791-4CA9-93E9-C293D506EBE3}" type="presParOf" srcId="{8E35E817-2950-4A1C-8F22-BA666567C662}" destId="{60C5FA00-F6C8-43B8-AF51-870B294DBCE1}" srcOrd="4" destOrd="0" presId="urn:microsoft.com/office/officeart/2005/8/layout/arrow2"/>
    <dgm:cxn modelId="{01342C69-C0B8-40AE-AA29-8A77623C5202}" type="presParOf" srcId="{8E35E817-2950-4A1C-8F22-BA666567C662}" destId="{EDA035CF-E55D-472A-9698-2898C9134B0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3766292-715D-4B92-BEDF-4637DD666B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F161A1D-B8A3-4658-A091-B755647B5B03}">
      <dgm:prSet/>
      <dgm:spPr/>
      <dgm:t>
        <a:bodyPr/>
        <a:lstStyle/>
        <a:p>
          <a:pPr rtl="0"/>
          <a:r>
            <a:rPr lang="en-US" smtClean="0"/>
            <a:t>College Readiness</a:t>
          </a:r>
          <a:endParaRPr lang="en-US"/>
        </a:p>
      </dgm:t>
    </dgm:pt>
    <dgm:pt modelId="{1C3CAA86-8769-475A-A9F5-701B93F14E9E}" type="parTrans" cxnId="{237A7305-E691-4235-884E-E1815A3A97CF}">
      <dgm:prSet/>
      <dgm:spPr/>
      <dgm:t>
        <a:bodyPr/>
        <a:lstStyle/>
        <a:p>
          <a:endParaRPr lang="en-US"/>
        </a:p>
      </dgm:t>
    </dgm:pt>
    <dgm:pt modelId="{068C9E79-BF12-47F1-9541-5E1E34AFB86C}" type="sibTrans" cxnId="{237A7305-E691-4235-884E-E1815A3A97CF}">
      <dgm:prSet/>
      <dgm:spPr/>
      <dgm:t>
        <a:bodyPr/>
        <a:lstStyle/>
        <a:p>
          <a:endParaRPr lang="en-US"/>
        </a:p>
      </dgm:t>
    </dgm:pt>
    <dgm:pt modelId="{15B90851-38F1-41F4-94F8-CC3391E9F869}">
      <dgm:prSet/>
      <dgm:spPr/>
      <dgm:t>
        <a:bodyPr/>
        <a:lstStyle/>
        <a:p>
          <a:pPr rtl="0"/>
          <a:r>
            <a:rPr lang="en-US" dirty="0" smtClean="0"/>
            <a:t>Expand partnerships with K-12 and CCs such as Spartan Promise</a:t>
          </a:r>
          <a:endParaRPr lang="en-US" dirty="0"/>
        </a:p>
      </dgm:t>
    </dgm:pt>
    <dgm:pt modelId="{4163B31C-E74F-443F-9FC9-A768EE42CF85}" type="parTrans" cxnId="{22490DF0-4BF5-49B9-AA22-097E3BF9DC44}">
      <dgm:prSet/>
      <dgm:spPr/>
      <dgm:t>
        <a:bodyPr/>
        <a:lstStyle/>
        <a:p>
          <a:endParaRPr lang="en-US"/>
        </a:p>
      </dgm:t>
    </dgm:pt>
    <dgm:pt modelId="{ED18780A-E49E-4662-BF4C-CDCB4BCFDE7F}" type="sibTrans" cxnId="{22490DF0-4BF5-49B9-AA22-097E3BF9DC44}">
      <dgm:prSet/>
      <dgm:spPr/>
      <dgm:t>
        <a:bodyPr/>
        <a:lstStyle/>
        <a:p>
          <a:endParaRPr lang="en-US"/>
        </a:p>
      </dgm:t>
    </dgm:pt>
    <dgm:pt modelId="{133EAB3E-40D0-4242-9896-CFC3B44317F1}">
      <dgm:prSet/>
      <dgm:spPr/>
      <dgm:t>
        <a:bodyPr/>
        <a:lstStyle/>
        <a:p>
          <a:pPr rtl="0"/>
          <a:r>
            <a:rPr lang="en-US" dirty="0" smtClean="0"/>
            <a:t>Build out more family and outreach programs </a:t>
          </a:r>
          <a:endParaRPr lang="en-US" dirty="0"/>
        </a:p>
      </dgm:t>
    </dgm:pt>
    <dgm:pt modelId="{BFEA6C93-CA02-4BF3-BED8-2DA5CBD85BB4}" type="parTrans" cxnId="{6F5BF4AF-6E18-4E05-B769-E651CABEC14A}">
      <dgm:prSet/>
      <dgm:spPr/>
      <dgm:t>
        <a:bodyPr/>
        <a:lstStyle/>
        <a:p>
          <a:endParaRPr lang="en-US"/>
        </a:p>
      </dgm:t>
    </dgm:pt>
    <dgm:pt modelId="{10FB7C8C-E1A0-47FA-9155-F1C11288B95D}" type="sibTrans" cxnId="{6F5BF4AF-6E18-4E05-B769-E651CABEC14A}">
      <dgm:prSet/>
      <dgm:spPr/>
      <dgm:t>
        <a:bodyPr/>
        <a:lstStyle/>
        <a:p>
          <a:endParaRPr lang="en-US"/>
        </a:p>
      </dgm:t>
    </dgm:pt>
    <dgm:pt modelId="{8748E44C-2E27-4CD9-9D01-464DBEC58A21}">
      <dgm:prSet/>
      <dgm:spPr/>
      <dgm:t>
        <a:bodyPr/>
        <a:lstStyle/>
        <a:p>
          <a:pPr rtl="0"/>
          <a:r>
            <a:rPr lang="en-US" smtClean="0"/>
            <a:t>Create summer transition programs: Spartan Scholars</a:t>
          </a:r>
          <a:endParaRPr lang="en-US"/>
        </a:p>
      </dgm:t>
    </dgm:pt>
    <dgm:pt modelId="{AA8E6E1E-8A16-4322-84B1-C14AF2D06183}" type="parTrans" cxnId="{11F04B43-685D-4FEF-97A3-0087699330D7}">
      <dgm:prSet/>
      <dgm:spPr/>
      <dgm:t>
        <a:bodyPr/>
        <a:lstStyle/>
        <a:p>
          <a:endParaRPr lang="en-US"/>
        </a:p>
      </dgm:t>
    </dgm:pt>
    <dgm:pt modelId="{95CA03FF-F900-4DF7-897F-D647B229BA1D}" type="sibTrans" cxnId="{11F04B43-685D-4FEF-97A3-0087699330D7}">
      <dgm:prSet/>
      <dgm:spPr/>
      <dgm:t>
        <a:bodyPr/>
        <a:lstStyle/>
        <a:p>
          <a:endParaRPr lang="en-US"/>
        </a:p>
      </dgm:t>
    </dgm:pt>
    <dgm:pt modelId="{4F18A482-5315-46B6-85E4-3F07D15FB863}">
      <dgm:prSet/>
      <dgm:spPr/>
      <dgm:t>
        <a:bodyPr/>
        <a:lstStyle/>
        <a:p>
          <a:pPr rtl="0"/>
          <a:r>
            <a:rPr lang="en-US" dirty="0" smtClean="0"/>
            <a:t>Provide academic support throughout their SJSU career</a:t>
          </a:r>
          <a:endParaRPr lang="en-US" dirty="0"/>
        </a:p>
      </dgm:t>
    </dgm:pt>
    <dgm:pt modelId="{1737E5AD-CC72-4167-9FDE-FCE7B2F116D2}" type="parTrans" cxnId="{0D321417-A41E-45F6-B684-13D25B9608FE}">
      <dgm:prSet/>
      <dgm:spPr/>
      <dgm:t>
        <a:bodyPr/>
        <a:lstStyle/>
        <a:p>
          <a:endParaRPr lang="en-US"/>
        </a:p>
      </dgm:t>
    </dgm:pt>
    <dgm:pt modelId="{1ABAB5C1-669F-47CD-9FC0-C1BEE2FA134D}" type="sibTrans" cxnId="{0D321417-A41E-45F6-B684-13D25B9608FE}">
      <dgm:prSet/>
      <dgm:spPr/>
      <dgm:t>
        <a:bodyPr/>
        <a:lstStyle/>
        <a:p>
          <a:endParaRPr lang="en-US"/>
        </a:p>
      </dgm:t>
    </dgm:pt>
    <dgm:pt modelId="{7F435057-EC2B-40AC-B6A9-C5E3B2757E03}" type="pres">
      <dgm:prSet presAssocID="{E3766292-715D-4B92-BEDF-4637DD666B1E}" presName="linear" presStyleCnt="0">
        <dgm:presLayoutVars>
          <dgm:animLvl val="lvl"/>
          <dgm:resizeHandles val="exact"/>
        </dgm:presLayoutVars>
      </dgm:prSet>
      <dgm:spPr/>
    </dgm:pt>
    <dgm:pt modelId="{DC25803B-7E24-4266-9E0F-A9DA2217A0D9}" type="pres">
      <dgm:prSet presAssocID="{BF161A1D-B8A3-4658-A091-B755647B5B0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FD7A1AD-AB7D-4434-A49E-5AFAE45DC0BA}" type="pres">
      <dgm:prSet presAssocID="{BF161A1D-B8A3-4658-A091-B755647B5B0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1F04B43-685D-4FEF-97A3-0087699330D7}" srcId="{BF161A1D-B8A3-4658-A091-B755647B5B03}" destId="{8748E44C-2E27-4CD9-9D01-464DBEC58A21}" srcOrd="2" destOrd="0" parTransId="{AA8E6E1E-8A16-4322-84B1-C14AF2D06183}" sibTransId="{95CA03FF-F900-4DF7-897F-D647B229BA1D}"/>
    <dgm:cxn modelId="{84E36BE1-7C63-47D3-8C3F-08AB86B71FD9}" type="presOf" srcId="{133EAB3E-40D0-4242-9896-CFC3B44317F1}" destId="{CFD7A1AD-AB7D-4434-A49E-5AFAE45DC0BA}" srcOrd="0" destOrd="1" presId="urn:microsoft.com/office/officeart/2005/8/layout/vList2"/>
    <dgm:cxn modelId="{80DCA8B9-B364-4673-B121-1C130412D4B7}" type="presOf" srcId="{BF161A1D-B8A3-4658-A091-B755647B5B03}" destId="{DC25803B-7E24-4266-9E0F-A9DA2217A0D9}" srcOrd="0" destOrd="0" presId="urn:microsoft.com/office/officeart/2005/8/layout/vList2"/>
    <dgm:cxn modelId="{22490DF0-4BF5-49B9-AA22-097E3BF9DC44}" srcId="{BF161A1D-B8A3-4658-A091-B755647B5B03}" destId="{15B90851-38F1-41F4-94F8-CC3391E9F869}" srcOrd="0" destOrd="0" parTransId="{4163B31C-E74F-443F-9FC9-A768EE42CF85}" sibTransId="{ED18780A-E49E-4662-BF4C-CDCB4BCFDE7F}"/>
    <dgm:cxn modelId="{0D321417-A41E-45F6-B684-13D25B9608FE}" srcId="{BF161A1D-B8A3-4658-A091-B755647B5B03}" destId="{4F18A482-5315-46B6-85E4-3F07D15FB863}" srcOrd="3" destOrd="0" parTransId="{1737E5AD-CC72-4167-9FDE-FCE7B2F116D2}" sibTransId="{1ABAB5C1-669F-47CD-9FC0-C1BEE2FA134D}"/>
    <dgm:cxn modelId="{74981697-C7BF-4E29-BB53-E1CD8CE6D578}" type="presOf" srcId="{15B90851-38F1-41F4-94F8-CC3391E9F869}" destId="{CFD7A1AD-AB7D-4434-A49E-5AFAE45DC0BA}" srcOrd="0" destOrd="0" presId="urn:microsoft.com/office/officeart/2005/8/layout/vList2"/>
    <dgm:cxn modelId="{932EFBC5-B94B-4B07-8F67-6B2F0721129F}" type="presOf" srcId="{4F18A482-5315-46B6-85E4-3F07D15FB863}" destId="{CFD7A1AD-AB7D-4434-A49E-5AFAE45DC0BA}" srcOrd="0" destOrd="3" presId="urn:microsoft.com/office/officeart/2005/8/layout/vList2"/>
    <dgm:cxn modelId="{237A7305-E691-4235-884E-E1815A3A97CF}" srcId="{E3766292-715D-4B92-BEDF-4637DD666B1E}" destId="{BF161A1D-B8A3-4658-A091-B755647B5B03}" srcOrd="0" destOrd="0" parTransId="{1C3CAA86-8769-475A-A9F5-701B93F14E9E}" sibTransId="{068C9E79-BF12-47F1-9541-5E1E34AFB86C}"/>
    <dgm:cxn modelId="{2A930FFB-8163-448B-9722-E67EA12428AF}" type="presOf" srcId="{8748E44C-2E27-4CD9-9D01-464DBEC58A21}" destId="{CFD7A1AD-AB7D-4434-A49E-5AFAE45DC0BA}" srcOrd="0" destOrd="2" presId="urn:microsoft.com/office/officeart/2005/8/layout/vList2"/>
    <dgm:cxn modelId="{6F5BF4AF-6E18-4E05-B769-E651CABEC14A}" srcId="{BF161A1D-B8A3-4658-A091-B755647B5B03}" destId="{133EAB3E-40D0-4242-9896-CFC3B44317F1}" srcOrd="1" destOrd="0" parTransId="{BFEA6C93-CA02-4BF3-BED8-2DA5CBD85BB4}" sibTransId="{10FB7C8C-E1A0-47FA-9155-F1C11288B95D}"/>
    <dgm:cxn modelId="{43F9C6EF-8331-49E0-AACB-771191F1CE6D}" type="presOf" srcId="{E3766292-715D-4B92-BEDF-4637DD666B1E}" destId="{7F435057-EC2B-40AC-B6A9-C5E3B2757E03}" srcOrd="0" destOrd="0" presId="urn:microsoft.com/office/officeart/2005/8/layout/vList2"/>
    <dgm:cxn modelId="{C4FB5A91-FCF1-4310-94DC-BC1D46B79AFC}" type="presParOf" srcId="{7F435057-EC2B-40AC-B6A9-C5E3B2757E03}" destId="{DC25803B-7E24-4266-9E0F-A9DA2217A0D9}" srcOrd="0" destOrd="0" presId="urn:microsoft.com/office/officeart/2005/8/layout/vList2"/>
    <dgm:cxn modelId="{2A839B2B-4FFC-4F4A-9C07-56905AFC3CCC}" type="presParOf" srcId="{7F435057-EC2B-40AC-B6A9-C5E3B2757E03}" destId="{CFD7A1AD-AB7D-4434-A49E-5AFAE45DC0B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6E72C-1B13-42AC-B8FA-EB4BD3DC35AB}">
      <dsp:nvSpPr>
        <dsp:cNvPr id="0" name=""/>
        <dsp:cNvSpPr/>
      </dsp:nvSpPr>
      <dsp:spPr>
        <a:xfrm>
          <a:off x="1552" y="1269758"/>
          <a:ext cx="1784081" cy="8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Campus Climate Survey</a:t>
          </a:r>
          <a:endParaRPr lang="en-US" sz="1800" kern="1200" dirty="0"/>
        </a:p>
      </dsp:txBody>
      <dsp:txXfrm>
        <a:off x="27679" y="1295885"/>
        <a:ext cx="1731827" cy="839786"/>
      </dsp:txXfrm>
    </dsp:sp>
    <dsp:sp modelId="{F41D12F3-8985-4FBA-BD64-DBF7E151B119}">
      <dsp:nvSpPr>
        <dsp:cNvPr id="0" name=""/>
        <dsp:cNvSpPr/>
      </dsp:nvSpPr>
      <dsp:spPr>
        <a:xfrm>
          <a:off x="179960" y="2161799"/>
          <a:ext cx="201272" cy="669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030"/>
              </a:lnTo>
              <a:lnTo>
                <a:pt x="201272" y="669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F95B35-7C7C-428C-85A7-61D5F241091A}">
      <dsp:nvSpPr>
        <dsp:cNvPr id="0" name=""/>
        <dsp:cNvSpPr/>
      </dsp:nvSpPr>
      <dsp:spPr>
        <a:xfrm>
          <a:off x="381233" y="2384809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Home grown survey of faculty, students, and staff given every five years (last in 2015)</a:t>
          </a:r>
          <a:endParaRPr lang="en-US" sz="1200" kern="1200" dirty="0"/>
        </a:p>
      </dsp:txBody>
      <dsp:txXfrm>
        <a:off x="407360" y="2410936"/>
        <a:ext cx="1375011" cy="839786"/>
      </dsp:txXfrm>
    </dsp:sp>
    <dsp:sp modelId="{301DEA89-4D0D-4325-9E1D-59494DBC601A}">
      <dsp:nvSpPr>
        <dsp:cNvPr id="0" name=""/>
        <dsp:cNvSpPr/>
      </dsp:nvSpPr>
      <dsp:spPr>
        <a:xfrm>
          <a:off x="179960" y="2161799"/>
          <a:ext cx="178408" cy="1784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4081"/>
              </a:lnTo>
              <a:lnTo>
                <a:pt x="178408" y="1784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7E836-E41B-4DC7-A49D-B34CA43EF400}">
      <dsp:nvSpPr>
        <dsp:cNvPr id="0" name=""/>
        <dsp:cNvSpPr/>
      </dsp:nvSpPr>
      <dsp:spPr>
        <a:xfrm>
          <a:off x="358368" y="3499860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Identified needs to enhance engagement and community</a:t>
          </a:r>
          <a:endParaRPr lang="en-US" sz="1200" kern="1200" dirty="0"/>
        </a:p>
      </dsp:txBody>
      <dsp:txXfrm>
        <a:off x="384495" y="3525987"/>
        <a:ext cx="1375011" cy="839786"/>
      </dsp:txXfrm>
    </dsp:sp>
    <dsp:sp modelId="{CCA15FCD-942D-4267-B1DC-94197284B811}">
      <dsp:nvSpPr>
        <dsp:cNvPr id="0" name=""/>
        <dsp:cNvSpPr/>
      </dsp:nvSpPr>
      <dsp:spPr>
        <a:xfrm>
          <a:off x="2231654" y="1269758"/>
          <a:ext cx="1784081" cy="8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National Survey of Student Engagement</a:t>
          </a:r>
          <a:endParaRPr lang="en-US" sz="1800" kern="1200" dirty="0"/>
        </a:p>
      </dsp:txBody>
      <dsp:txXfrm>
        <a:off x="2257781" y="1295885"/>
        <a:ext cx="1731827" cy="839786"/>
      </dsp:txXfrm>
    </dsp:sp>
    <dsp:sp modelId="{6725E237-D3CD-4672-B053-9537FEDFCD3D}">
      <dsp:nvSpPr>
        <dsp:cNvPr id="0" name=""/>
        <dsp:cNvSpPr/>
      </dsp:nvSpPr>
      <dsp:spPr>
        <a:xfrm>
          <a:off x="2410062" y="2161799"/>
          <a:ext cx="201272" cy="669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030"/>
              </a:lnTo>
              <a:lnTo>
                <a:pt x="201272" y="669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DB3CF-26A3-4455-8163-74DDFC31E601}">
      <dsp:nvSpPr>
        <dsp:cNvPr id="0" name=""/>
        <dsp:cNvSpPr/>
      </dsp:nvSpPr>
      <dsp:spPr>
        <a:xfrm>
          <a:off x="2611335" y="2384809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Administered every 3 years (last in 2014)</a:t>
          </a:r>
          <a:endParaRPr lang="en-US" sz="1200" kern="1200" dirty="0"/>
        </a:p>
      </dsp:txBody>
      <dsp:txXfrm>
        <a:off x="2637462" y="2410936"/>
        <a:ext cx="1375011" cy="839786"/>
      </dsp:txXfrm>
    </dsp:sp>
    <dsp:sp modelId="{875568AA-60DB-4FE6-B927-8B728B7A30F9}">
      <dsp:nvSpPr>
        <dsp:cNvPr id="0" name=""/>
        <dsp:cNvSpPr/>
      </dsp:nvSpPr>
      <dsp:spPr>
        <a:xfrm>
          <a:off x="2410062" y="2161799"/>
          <a:ext cx="178408" cy="1784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4081"/>
              </a:lnTo>
              <a:lnTo>
                <a:pt x="178408" y="1784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4B388-3004-41AB-9877-4DA23C7C17B2}">
      <dsp:nvSpPr>
        <dsp:cNvPr id="0" name=""/>
        <dsp:cNvSpPr/>
      </dsp:nvSpPr>
      <dsp:spPr>
        <a:xfrm>
          <a:off x="2588471" y="3499860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Highlighted need to enhance engagement of students with faculty and advisors</a:t>
          </a:r>
          <a:endParaRPr lang="en-US" sz="1200" kern="1200" dirty="0"/>
        </a:p>
      </dsp:txBody>
      <dsp:txXfrm>
        <a:off x="2614598" y="3525987"/>
        <a:ext cx="1375011" cy="839786"/>
      </dsp:txXfrm>
    </dsp:sp>
    <dsp:sp modelId="{741B4C1E-871A-4EE7-A7F4-DBF8C092F049}">
      <dsp:nvSpPr>
        <dsp:cNvPr id="0" name=""/>
        <dsp:cNvSpPr/>
      </dsp:nvSpPr>
      <dsp:spPr>
        <a:xfrm>
          <a:off x="4461757" y="1269758"/>
          <a:ext cx="1784081" cy="8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Student Success Program Inventory</a:t>
          </a:r>
          <a:endParaRPr lang="en-US" sz="1800" kern="1200" dirty="0"/>
        </a:p>
      </dsp:txBody>
      <dsp:txXfrm>
        <a:off x="4487884" y="1295885"/>
        <a:ext cx="1731827" cy="839786"/>
      </dsp:txXfrm>
    </dsp:sp>
    <dsp:sp modelId="{8F037D7B-C0D5-44B2-86E6-3D68A55AA3F1}">
      <dsp:nvSpPr>
        <dsp:cNvPr id="0" name=""/>
        <dsp:cNvSpPr/>
      </dsp:nvSpPr>
      <dsp:spPr>
        <a:xfrm>
          <a:off x="4640165" y="2161799"/>
          <a:ext cx="178408" cy="669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030"/>
              </a:lnTo>
              <a:lnTo>
                <a:pt x="178408" y="669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D3EF10-628F-47CF-AC9A-0A685465FDC5}">
      <dsp:nvSpPr>
        <dsp:cNvPr id="0" name=""/>
        <dsp:cNvSpPr/>
      </dsp:nvSpPr>
      <dsp:spPr>
        <a:xfrm>
          <a:off x="4818573" y="2384809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Categorized more than 100 programs and support systems</a:t>
          </a:r>
          <a:endParaRPr lang="en-US" sz="1200" kern="1200" dirty="0"/>
        </a:p>
      </dsp:txBody>
      <dsp:txXfrm>
        <a:off x="4844700" y="2410936"/>
        <a:ext cx="1375011" cy="839786"/>
      </dsp:txXfrm>
    </dsp:sp>
    <dsp:sp modelId="{7084BAB5-89B6-4536-BDA2-338CDACBF98B}">
      <dsp:nvSpPr>
        <dsp:cNvPr id="0" name=""/>
        <dsp:cNvSpPr/>
      </dsp:nvSpPr>
      <dsp:spPr>
        <a:xfrm>
          <a:off x="4640165" y="2161799"/>
          <a:ext cx="178408" cy="1784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4081"/>
              </a:lnTo>
              <a:lnTo>
                <a:pt x="178408" y="1784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3AF26-99BA-45EA-A0B5-6E8176DE23AA}">
      <dsp:nvSpPr>
        <dsp:cNvPr id="0" name=""/>
        <dsp:cNvSpPr/>
      </dsp:nvSpPr>
      <dsp:spPr>
        <a:xfrm>
          <a:off x="4818573" y="3499860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Identified strengths, overlaps, and gaps</a:t>
          </a:r>
          <a:endParaRPr lang="en-US" sz="1200" kern="1200" dirty="0"/>
        </a:p>
      </dsp:txBody>
      <dsp:txXfrm>
        <a:off x="4844700" y="3525987"/>
        <a:ext cx="1375011" cy="839786"/>
      </dsp:txXfrm>
    </dsp:sp>
    <dsp:sp modelId="{26F5F2B7-8C62-4653-83D4-3FC7436558EA}">
      <dsp:nvSpPr>
        <dsp:cNvPr id="0" name=""/>
        <dsp:cNvSpPr/>
      </dsp:nvSpPr>
      <dsp:spPr>
        <a:xfrm>
          <a:off x="6691859" y="1269758"/>
          <a:ext cx="1784081" cy="8920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Why Students Leave</a:t>
          </a:r>
          <a:endParaRPr lang="en-US" sz="1800" kern="1200" dirty="0"/>
        </a:p>
      </dsp:txBody>
      <dsp:txXfrm>
        <a:off x="6717986" y="1295885"/>
        <a:ext cx="1731827" cy="839786"/>
      </dsp:txXfrm>
    </dsp:sp>
    <dsp:sp modelId="{D5F0C84B-C5D5-41F9-8A5A-81C0A732D6E7}">
      <dsp:nvSpPr>
        <dsp:cNvPr id="0" name=""/>
        <dsp:cNvSpPr/>
      </dsp:nvSpPr>
      <dsp:spPr>
        <a:xfrm>
          <a:off x="6870267" y="2161799"/>
          <a:ext cx="178408" cy="669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030"/>
              </a:lnTo>
              <a:lnTo>
                <a:pt x="178408" y="669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65D06-8D2F-437F-96CC-D966CC9A38EB}">
      <dsp:nvSpPr>
        <dsp:cNvPr id="0" name=""/>
        <dsp:cNvSpPr/>
      </dsp:nvSpPr>
      <dsp:spPr>
        <a:xfrm>
          <a:off x="7048676" y="2384809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Qualitative study of students who left SJSU</a:t>
          </a:r>
          <a:endParaRPr lang="en-US" sz="1200" kern="1200" dirty="0"/>
        </a:p>
      </dsp:txBody>
      <dsp:txXfrm>
        <a:off x="7074803" y="2410936"/>
        <a:ext cx="1375011" cy="839786"/>
      </dsp:txXfrm>
    </dsp:sp>
    <dsp:sp modelId="{6D9DFD10-2A51-4B3E-800D-CFDC6326801C}">
      <dsp:nvSpPr>
        <dsp:cNvPr id="0" name=""/>
        <dsp:cNvSpPr/>
      </dsp:nvSpPr>
      <dsp:spPr>
        <a:xfrm>
          <a:off x="6870267" y="2161799"/>
          <a:ext cx="178408" cy="1784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4081"/>
              </a:lnTo>
              <a:lnTo>
                <a:pt x="178408" y="1784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F8996-7D9A-4D53-A6A7-385EB518BCC1}">
      <dsp:nvSpPr>
        <dsp:cNvPr id="0" name=""/>
        <dsp:cNvSpPr/>
      </dsp:nvSpPr>
      <dsp:spPr>
        <a:xfrm>
          <a:off x="7048676" y="3499860"/>
          <a:ext cx="1427265" cy="892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Brought to light issues with advising, course availability, and lack of community</a:t>
          </a:r>
          <a:endParaRPr lang="en-US" sz="1200" kern="1200" dirty="0"/>
        </a:p>
      </dsp:txBody>
      <dsp:txXfrm>
        <a:off x="7074803" y="3525987"/>
        <a:ext cx="1375011" cy="8397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B83B9-D337-4BB7-A7BE-01FDF5031764}">
      <dsp:nvSpPr>
        <dsp:cNvPr id="0" name=""/>
        <dsp:cNvSpPr/>
      </dsp:nvSpPr>
      <dsp:spPr>
        <a:xfrm>
          <a:off x="0" y="22237"/>
          <a:ext cx="6124574" cy="743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Student Engagement</a:t>
          </a:r>
          <a:endParaRPr lang="en-US" sz="3100" kern="1200"/>
        </a:p>
      </dsp:txBody>
      <dsp:txXfrm>
        <a:off x="36296" y="58533"/>
        <a:ext cx="6051982" cy="670942"/>
      </dsp:txXfrm>
    </dsp:sp>
    <dsp:sp modelId="{7CBCF39C-C1EF-486A-BA6D-127665706490}">
      <dsp:nvSpPr>
        <dsp:cNvPr id="0" name=""/>
        <dsp:cNvSpPr/>
      </dsp:nvSpPr>
      <dsp:spPr>
        <a:xfrm>
          <a:off x="0" y="765772"/>
          <a:ext cx="6124574" cy="237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455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Create a safe and welcoming campus community for all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Expand the support for co-curricula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Engage students with the community and field of study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smtClean="0"/>
            <a:t>Implement high impact teaching practices</a:t>
          </a:r>
          <a:endParaRPr lang="en-US" sz="2400" kern="1200"/>
        </a:p>
      </dsp:txBody>
      <dsp:txXfrm>
        <a:off x="0" y="765772"/>
        <a:ext cx="6124574" cy="23742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2C025-1EAC-4E97-B213-A1D010A5B7E5}">
      <dsp:nvSpPr>
        <dsp:cNvPr id="0" name=""/>
        <dsp:cNvSpPr/>
      </dsp:nvSpPr>
      <dsp:spPr>
        <a:xfrm>
          <a:off x="0" y="10214"/>
          <a:ext cx="6476999" cy="743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Each jointly led by a faculty and staff</a:t>
          </a:r>
          <a:endParaRPr lang="en-US" sz="3100" kern="1200" dirty="0"/>
        </a:p>
      </dsp:txBody>
      <dsp:txXfrm>
        <a:off x="36296" y="46510"/>
        <a:ext cx="6404407" cy="6709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D88D6-6CC5-4DB0-A1D9-043EECA757D9}">
      <dsp:nvSpPr>
        <dsp:cNvPr id="0" name=""/>
        <dsp:cNvSpPr/>
      </dsp:nvSpPr>
      <dsp:spPr>
        <a:xfrm>
          <a:off x="1025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Academic support with co-regulation</a:t>
          </a:r>
          <a:endParaRPr lang="en-US" sz="1300" kern="1200" dirty="0"/>
        </a:p>
      </dsp:txBody>
      <dsp:txXfrm>
        <a:off x="200017" y="1551591"/>
        <a:ext cx="960816" cy="960816"/>
      </dsp:txXfrm>
    </dsp:sp>
    <dsp:sp modelId="{B4EF5B63-CC7A-4CCF-AE22-63084E7555C7}">
      <dsp:nvSpPr>
        <dsp:cNvPr id="0" name=""/>
        <dsp:cNvSpPr/>
      </dsp:nvSpPr>
      <dsp:spPr>
        <a:xfrm>
          <a:off x="1470160" y="1637947"/>
          <a:ext cx="788104" cy="78810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74623" y="1939318"/>
        <a:ext cx="579178" cy="185362"/>
      </dsp:txXfrm>
    </dsp:sp>
    <dsp:sp modelId="{1A9DB417-0352-41A4-A365-E7A5DD7C926D}">
      <dsp:nvSpPr>
        <dsp:cNvPr id="0" name=""/>
        <dsp:cNvSpPr/>
      </dsp:nvSpPr>
      <dsp:spPr>
        <a:xfrm>
          <a:off x="2368599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Community building to bridge the gap between identities</a:t>
          </a:r>
          <a:endParaRPr lang="en-US" sz="1300" kern="1200" dirty="0"/>
        </a:p>
      </dsp:txBody>
      <dsp:txXfrm>
        <a:off x="2567591" y="1551591"/>
        <a:ext cx="960816" cy="960816"/>
      </dsp:txXfrm>
    </dsp:sp>
    <dsp:sp modelId="{D0E9DF11-F68A-4DE7-9796-55C0042F1530}">
      <dsp:nvSpPr>
        <dsp:cNvPr id="0" name=""/>
        <dsp:cNvSpPr/>
      </dsp:nvSpPr>
      <dsp:spPr>
        <a:xfrm>
          <a:off x="3837735" y="1637947"/>
          <a:ext cx="788104" cy="78810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942198" y="1800296"/>
        <a:ext cx="579178" cy="463406"/>
      </dsp:txXfrm>
    </dsp:sp>
    <dsp:sp modelId="{8F33E5E4-D732-41AC-8AFE-5D17AF7EBBAE}">
      <dsp:nvSpPr>
        <dsp:cNvPr id="0" name=""/>
        <dsp:cNvSpPr/>
      </dsp:nvSpPr>
      <dsp:spPr>
        <a:xfrm>
          <a:off x="4736174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Student Success</a:t>
          </a:r>
          <a:endParaRPr lang="en-US" sz="1300" kern="1200" dirty="0"/>
        </a:p>
      </dsp:txBody>
      <dsp:txXfrm>
        <a:off x="4935166" y="1551591"/>
        <a:ext cx="960816" cy="9608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C3CA7-E115-420F-ACBF-231110CDE6E3}">
      <dsp:nvSpPr>
        <dsp:cNvPr id="0" name=""/>
        <dsp:cNvSpPr/>
      </dsp:nvSpPr>
      <dsp:spPr>
        <a:xfrm>
          <a:off x="3157770" y="1891361"/>
          <a:ext cx="2311664" cy="231166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Workshops</a:t>
          </a:r>
          <a:endParaRPr lang="en-US" sz="2300" kern="1200" dirty="0"/>
        </a:p>
      </dsp:txBody>
      <dsp:txXfrm>
        <a:off x="3622517" y="2432857"/>
        <a:ext cx="1382170" cy="1188243"/>
      </dsp:txXfrm>
    </dsp:sp>
    <dsp:sp modelId="{28FBE666-2C21-4257-A33E-AC98352D5D50}">
      <dsp:nvSpPr>
        <dsp:cNvPr id="0" name=""/>
        <dsp:cNvSpPr/>
      </dsp:nvSpPr>
      <dsp:spPr>
        <a:xfrm>
          <a:off x="1812801" y="1344968"/>
          <a:ext cx="1681210" cy="168121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Study </a:t>
          </a:r>
          <a:r>
            <a:rPr lang="en-US" sz="2300" kern="1200" dirty="0" smtClean="0"/>
            <a:t>Halls</a:t>
          </a:r>
          <a:endParaRPr lang="en-US" sz="2300" kern="1200" dirty="0"/>
        </a:p>
      </dsp:txBody>
      <dsp:txXfrm>
        <a:off x="2236051" y="1770776"/>
        <a:ext cx="834710" cy="829594"/>
      </dsp:txXfrm>
    </dsp:sp>
    <dsp:sp modelId="{F7A4B316-9ECD-4E0D-89B2-01050742261B}">
      <dsp:nvSpPr>
        <dsp:cNvPr id="0" name=""/>
        <dsp:cNvSpPr/>
      </dsp:nvSpPr>
      <dsp:spPr>
        <a:xfrm rot="20700000">
          <a:off x="2754451" y="185104"/>
          <a:ext cx="1647243" cy="164724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Advising</a:t>
          </a:r>
          <a:endParaRPr lang="en-US" sz="1800" b="1" kern="1200" dirty="0"/>
        </a:p>
      </dsp:txBody>
      <dsp:txXfrm rot="-20700000">
        <a:off x="3115739" y="546393"/>
        <a:ext cx="924665" cy="924665"/>
      </dsp:txXfrm>
    </dsp:sp>
    <dsp:sp modelId="{930CDBED-978C-4FE0-8FA8-71D43B214A16}">
      <dsp:nvSpPr>
        <dsp:cNvPr id="0" name=""/>
        <dsp:cNvSpPr/>
      </dsp:nvSpPr>
      <dsp:spPr>
        <a:xfrm>
          <a:off x="2980114" y="1542481"/>
          <a:ext cx="2958930" cy="2958930"/>
        </a:xfrm>
        <a:prstGeom prst="circularArrow">
          <a:avLst>
            <a:gd name="adj1" fmla="val 4687"/>
            <a:gd name="adj2" fmla="val 299029"/>
            <a:gd name="adj3" fmla="val 2516451"/>
            <a:gd name="adj4" fmla="val 1586066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C0B06-E958-4E13-96A4-9E08F341177C}">
      <dsp:nvSpPr>
        <dsp:cNvPr id="0" name=""/>
        <dsp:cNvSpPr/>
      </dsp:nvSpPr>
      <dsp:spPr>
        <a:xfrm>
          <a:off x="1515062" y="972942"/>
          <a:ext cx="2149847" cy="214984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B8814-0F64-4917-936B-33A9010654E2}">
      <dsp:nvSpPr>
        <dsp:cNvPr id="0" name=""/>
        <dsp:cNvSpPr/>
      </dsp:nvSpPr>
      <dsp:spPr>
        <a:xfrm>
          <a:off x="2373426" y="-175740"/>
          <a:ext cx="2317968" cy="23179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D2858-D854-4624-AC80-86B87D8A8180}">
      <dsp:nvSpPr>
        <dsp:cNvPr id="0" name=""/>
        <dsp:cNvSpPr/>
      </dsp:nvSpPr>
      <dsp:spPr>
        <a:xfrm>
          <a:off x="0" y="2906"/>
          <a:ext cx="4676774" cy="5537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Support Staff</a:t>
          </a:r>
          <a:endParaRPr lang="en-US" sz="2800" kern="1200" dirty="0"/>
        </a:p>
      </dsp:txBody>
      <dsp:txXfrm>
        <a:off x="27034" y="29940"/>
        <a:ext cx="4622706" cy="499723"/>
      </dsp:txXfrm>
    </dsp:sp>
    <dsp:sp modelId="{A8A59244-084E-4CF5-AAD9-FC87568E9DAE}">
      <dsp:nvSpPr>
        <dsp:cNvPr id="0" name=""/>
        <dsp:cNvSpPr/>
      </dsp:nvSpPr>
      <dsp:spPr>
        <a:xfrm>
          <a:off x="0" y="556697"/>
          <a:ext cx="4676774" cy="237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48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Student Success Interns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i="0" kern="1200" dirty="0" smtClean="0"/>
            <a:t>10 students serve as </a:t>
          </a:r>
          <a:r>
            <a:rPr lang="en-US" sz="2000" i="0" kern="1200" dirty="0" smtClean="0"/>
            <a:t>liaisons</a:t>
          </a:r>
          <a:endParaRPr lang="en-US" sz="2000" i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Leadership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i="0" kern="1200" dirty="0" smtClean="0"/>
            <a:t>0.2 for two faculty advisors</a:t>
          </a:r>
          <a:endParaRPr lang="en-US" sz="2000" i="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i="0" kern="1200" dirty="0" smtClean="0"/>
            <a:t>50% for staff </a:t>
          </a:r>
          <a:r>
            <a:rPr lang="en-US" sz="2000" i="0" kern="1200" dirty="0" smtClean="0"/>
            <a:t>advisor</a:t>
          </a:r>
          <a:endParaRPr lang="en-US" sz="2000" i="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i="0" kern="1200" dirty="0" smtClean="0"/>
            <a:t>Note: </a:t>
          </a:r>
          <a:r>
            <a:rPr lang="en-US" sz="2000" i="0" kern="1200" dirty="0" smtClean="0"/>
            <a:t>significant </a:t>
          </a:r>
          <a:r>
            <a:rPr lang="en-US" sz="2000" i="0" kern="1200" dirty="0" smtClean="0"/>
            <a:t>participation from other faculty and staff who are not compensated</a:t>
          </a:r>
          <a:endParaRPr lang="en-US" sz="2000" i="0" kern="1200" dirty="0"/>
        </a:p>
      </dsp:txBody>
      <dsp:txXfrm>
        <a:off x="0" y="556697"/>
        <a:ext cx="4676774" cy="23740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3F69B-7EA5-4ACD-9C71-027EDFAD9430}">
      <dsp:nvSpPr>
        <dsp:cNvPr id="0" name=""/>
        <dsp:cNvSpPr/>
      </dsp:nvSpPr>
      <dsp:spPr>
        <a:xfrm>
          <a:off x="1605" y="0"/>
          <a:ext cx="2498484" cy="438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Connecting</a:t>
          </a:r>
          <a:endParaRPr lang="en-US" sz="20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Transfer </a:t>
          </a:r>
          <a:r>
            <a:rPr lang="en-US" sz="1800" kern="1200" dirty="0" smtClean="0"/>
            <a:t>mixers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Orientations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Admitted </a:t>
          </a:r>
          <a:r>
            <a:rPr lang="en-US" sz="1800" kern="1200" dirty="0" smtClean="0"/>
            <a:t>Spartans Days</a:t>
          </a:r>
          <a:endParaRPr lang="en-US" sz="1800" kern="1200" dirty="0"/>
        </a:p>
      </dsp:txBody>
      <dsp:txXfrm>
        <a:off x="1605" y="1755836"/>
        <a:ext cx="2498484" cy="1755836"/>
      </dsp:txXfrm>
    </dsp:sp>
    <dsp:sp modelId="{18D1A5BD-54BB-466C-8AD3-950E665072F5}">
      <dsp:nvSpPr>
        <dsp:cNvPr id="0" name=""/>
        <dsp:cNvSpPr/>
      </dsp:nvSpPr>
      <dsp:spPr>
        <a:xfrm>
          <a:off x="519981" y="263375"/>
          <a:ext cx="1461733" cy="146173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0BCBB-1F02-4C48-8EB4-DA7F8FAC6077}">
      <dsp:nvSpPr>
        <dsp:cNvPr id="0" name=""/>
        <dsp:cNvSpPr/>
      </dsp:nvSpPr>
      <dsp:spPr>
        <a:xfrm>
          <a:off x="2575044" y="0"/>
          <a:ext cx="2498484" cy="438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Educating</a:t>
          </a:r>
          <a:endParaRPr lang="en-US" sz="2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Black Cultural Showcase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Essence of Blackness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Molcajete</a:t>
          </a:r>
          <a:r>
            <a:rPr lang="en-US" sz="1600" kern="1200" dirty="0" smtClean="0"/>
            <a:t> Festival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Raza Day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Nuestra</a:t>
          </a:r>
          <a:r>
            <a:rPr lang="en-US" sz="1600" kern="1200" dirty="0" smtClean="0"/>
            <a:t> Cultural Week</a:t>
          </a:r>
          <a:endParaRPr lang="en-US" sz="1600" kern="1200" dirty="0"/>
        </a:p>
      </dsp:txBody>
      <dsp:txXfrm>
        <a:off x="2575044" y="1755836"/>
        <a:ext cx="2498484" cy="1755836"/>
      </dsp:txXfrm>
    </dsp:sp>
    <dsp:sp modelId="{EAF80907-D4A2-4574-B6CB-8211DBC92D19}">
      <dsp:nvSpPr>
        <dsp:cNvPr id="0" name=""/>
        <dsp:cNvSpPr/>
      </dsp:nvSpPr>
      <dsp:spPr>
        <a:xfrm>
          <a:off x="3093420" y="263375"/>
          <a:ext cx="1461733" cy="146173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63900-A4A2-4766-987E-9F02D78C81D5}">
      <dsp:nvSpPr>
        <dsp:cNvPr id="0" name=""/>
        <dsp:cNvSpPr/>
      </dsp:nvSpPr>
      <dsp:spPr>
        <a:xfrm>
          <a:off x="5148483" y="0"/>
          <a:ext cx="2498484" cy="4389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Engaging</a:t>
          </a:r>
          <a:endParaRPr lang="en-US" sz="24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Leadership </a:t>
          </a:r>
          <a:r>
            <a:rPr lang="en-US" sz="1800" kern="1200" dirty="0" smtClean="0"/>
            <a:t>Retreats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Faculty- student mixers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Convocations</a:t>
          </a:r>
          <a:endParaRPr lang="en-US" sz="1800" kern="1200" dirty="0"/>
        </a:p>
      </dsp:txBody>
      <dsp:txXfrm>
        <a:off x="5148483" y="1755836"/>
        <a:ext cx="2498484" cy="1755836"/>
      </dsp:txXfrm>
    </dsp:sp>
    <dsp:sp modelId="{A59F707A-E954-400D-B5D8-E824A00EE224}">
      <dsp:nvSpPr>
        <dsp:cNvPr id="0" name=""/>
        <dsp:cNvSpPr/>
      </dsp:nvSpPr>
      <dsp:spPr>
        <a:xfrm>
          <a:off x="5666859" y="263375"/>
          <a:ext cx="1461733" cy="146173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5C806-9B9D-45F1-A0F8-8D46BDF81364}">
      <dsp:nvSpPr>
        <dsp:cNvPr id="0" name=""/>
        <dsp:cNvSpPr/>
      </dsp:nvSpPr>
      <dsp:spPr>
        <a:xfrm>
          <a:off x="305942" y="3511672"/>
          <a:ext cx="7036688" cy="65843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44ECC-543C-49EE-B263-CFD9FE60F8D6}">
      <dsp:nvSpPr>
        <dsp:cNvPr id="0" name=""/>
        <dsp:cNvSpPr/>
      </dsp:nvSpPr>
      <dsp:spPr>
        <a:xfrm>
          <a:off x="0" y="788729"/>
          <a:ext cx="1490092" cy="14901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18 focus </a:t>
          </a:r>
          <a:r>
            <a:rPr lang="en-US" sz="1300" kern="1200" dirty="0" smtClean="0"/>
            <a:t>groups with faculty, students, and staff</a:t>
          </a:r>
          <a:endParaRPr lang="en-US" sz="1300" kern="1200" dirty="0"/>
        </a:p>
      </dsp:txBody>
      <dsp:txXfrm>
        <a:off x="218219" y="1006959"/>
        <a:ext cx="1053654" cy="1053707"/>
      </dsp:txXfrm>
    </dsp:sp>
    <dsp:sp modelId="{E7413BA4-FF6B-4C8F-A885-5619856B7776}">
      <dsp:nvSpPr>
        <dsp:cNvPr id="0" name=""/>
        <dsp:cNvSpPr/>
      </dsp:nvSpPr>
      <dsp:spPr>
        <a:xfrm>
          <a:off x="773990" y="1749092"/>
          <a:ext cx="1490092" cy="14901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President’s Cabinet</a:t>
          </a:r>
          <a:endParaRPr lang="en-US" sz="1300" kern="1200" dirty="0"/>
        </a:p>
      </dsp:txBody>
      <dsp:txXfrm>
        <a:off x="992209" y="1967322"/>
        <a:ext cx="1053654" cy="1053707"/>
      </dsp:txXfrm>
    </dsp:sp>
    <dsp:sp modelId="{1DC70A21-9D97-41E9-9F85-9481F2C8EA4F}">
      <dsp:nvSpPr>
        <dsp:cNvPr id="0" name=""/>
        <dsp:cNvSpPr/>
      </dsp:nvSpPr>
      <dsp:spPr>
        <a:xfrm>
          <a:off x="1547981" y="788729"/>
          <a:ext cx="1490092" cy="14901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Academic </a:t>
          </a:r>
          <a:r>
            <a:rPr lang="en-US" sz="1300" kern="1200" dirty="0" smtClean="0"/>
            <a:t>Affairs Leadership Team</a:t>
          </a:r>
          <a:endParaRPr lang="en-US" sz="1300" kern="1200" dirty="0"/>
        </a:p>
      </dsp:txBody>
      <dsp:txXfrm>
        <a:off x="1766200" y="1006959"/>
        <a:ext cx="1053654" cy="1053707"/>
      </dsp:txXfrm>
    </dsp:sp>
    <dsp:sp modelId="{9D22827C-FF6D-4EA5-BB9A-8C90E47BFD20}">
      <dsp:nvSpPr>
        <dsp:cNvPr id="0" name=""/>
        <dsp:cNvSpPr/>
      </dsp:nvSpPr>
      <dsp:spPr>
        <a:xfrm>
          <a:off x="2321971" y="1749092"/>
          <a:ext cx="1490092" cy="14901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Student Affairs Leadership Team</a:t>
          </a:r>
          <a:endParaRPr lang="en-US" sz="1300" kern="1200" dirty="0"/>
        </a:p>
      </dsp:txBody>
      <dsp:txXfrm>
        <a:off x="2540190" y="1967322"/>
        <a:ext cx="1053654" cy="1053707"/>
      </dsp:txXfrm>
    </dsp:sp>
    <dsp:sp modelId="{F6814F30-43CE-47CB-9B2E-3E4EF0EA8FF5}">
      <dsp:nvSpPr>
        <dsp:cNvPr id="0" name=""/>
        <dsp:cNvSpPr/>
      </dsp:nvSpPr>
      <dsp:spPr>
        <a:xfrm>
          <a:off x="3095962" y="788729"/>
          <a:ext cx="1490092" cy="14901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Senate Executive Committee</a:t>
          </a:r>
          <a:endParaRPr lang="en-US" sz="1300" kern="1200" dirty="0"/>
        </a:p>
      </dsp:txBody>
      <dsp:txXfrm>
        <a:off x="3314181" y="1006959"/>
        <a:ext cx="1053654" cy="1053707"/>
      </dsp:txXfrm>
    </dsp:sp>
    <dsp:sp modelId="{1305AA66-895B-4FCD-815C-7AF90C5E55C0}">
      <dsp:nvSpPr>
        <dsp:cNvPr id="0" name=""/>
        <dsp:cNvSpPr/>
      </dsp:nvSpPr>
      <dsp:spPr>
        <a:xfrm>
          <a:off x="3869953" y="1749092"/>
          <a:ext cx="1490092" cy="14901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University Council of Chairs and Directors</a:t>
          </a:r>
          <a:endParaRPr lang="en-US" sz="1300" kern="1200" dirty="0"/>
        </a:p>
      </dsp:txBody>
      <dsp:txXfrm>
        <a:off x="4088172" y="1967322"/>
        <a:ext cx="1053654" cy="10537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C8132-BE11-45BF-A7EE-4831017AA94D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27218-4CAA-4DD6-ABA3-D92185CACFB4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Communication</a:t>
          </a:r>
          <a:endParaRPr lang="en-US" sz="1300" kern="1200" dirty="0"/>
        </a:p>
      </dsp:txBody>
      <dsp:txXfrm>
        <a:off x="2773960" y="706323"/>
        <a:ext cx="1086973" cy="543356"/>
      </dsp:txXfrm>
    </dsp:sp>
    <dsp:sp modelId="{FBB8EE10-50A8-4ABB-8A75-77DC13A26106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EC1A2-0545-4EE1-A7B2-C607BE1CA8ED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Collaboration</a:t>
          </a:r>
          <a:endParaRPr lang="en-US" sz="1300" kern="1200" dirty="0"/>
        </a:p>
      </dsp:txBody>
      <dsp:txXfrm>
        <a:off x="2232861" y="1836927"/>
        <a:ext cx="1086973" cy="543356"/>
      </dsp:txXfrm>
    </dsp:sp>
    <dsp:sp modelId="{852E9447-025D-4264-ADB5-0573C297DA33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17919-B061-4402-B4C7-6B5B9743889E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Transparency</a:t>
          </a:r>
          <a:endParaRPr lang="en-US" sz="1300" kern="1200" dirty="0"/>
        </a:p>
      </dsp:txBody>
      <dsp:txXfrm>
        <a:off x="2776532" y="2969158"/>
        <a:ext cx="1086973" cy="5433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0D7D7-D370-444C-94D6-BFF819249B85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B6EC6-EA88-4BCE-B20C-286BFE43DCD0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7E7-650E-4CB7-A90F-3C273BE6CC77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0F8D2-2DFB-40A9-8A8D-165C2D0A176A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FB51A-5F1B-4E19-936E-82475DADC70D}">
      <dsp:nvSpPr>
        <dsp:cNvPr id="0" name=""/>
        <dsp:cNvSpPr/>
      </dsp:nvSpPr>
      <dsp:spPr>
        <a:xfrm>
          <a:off x="2328416" y="1312416"/>
          <a:ext cx="1439167" cy="14391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Student Success</a:t>
          </a:r>
          <a:endParaRPr lang="en-US" sz="2300" kern="1200" dirty="0"/>
        </a:p>
      </dsp:txBody>
      <dsp:txXfrm>
        <a:off x="2539177" y="1523177"/>
        <a:ext cx="1017645" cy="1017645"/>
      </dsp:txXfrm>
    </dsp:sp>
    <dsp:sp modelId="{88183AAF-80FD-49EF-9D97-FACA5FF5795C}">
      <dsp:nvSpPr>
        <dsp:cNvPr id="0" name=""/>
        <dsp:cNvSpPr/>
      </dsp:nvSpPr>
      <dsp:spPr>
        <a:xfrm>
          <a:off x="2544291" y="1843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College Readiness</a:t>
          </a:r>
          <a:endParaRPr lang="en-US" sz="1000" kern="1200" dirty="0"/>
        </a:p>
      </dsp:txBody>
      <dsp:txXfrm>
        <a:off x="2691824" y="149376"/>
        <a:ext cx="712351" cy="712351"/>
      </dsp:txXfrm>
    </dsp:sp>
    <dsp:sp modelId="{C06C2970-F8AC-46FF-BD81-864267668575}">
      <dsp:nvSpPr>
        <dsp:cNvPr id="0" name=""/>
        <dsp:cNvSpPr/>
      </dsp:nvSpPr>
      <dsp:spPr>
        <a:xfrm>
          <a:off x="4070738" y="1528291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Advising</a:t>
          </a:r>
          <a:endParaRPr lang="en-US" sz="1000" kern="1200" dirty="0"/>
        </a:p>
      </dsp:txBody>
      <dsp:txXfrm>
        <a:off x="4218271" y="1675824"/>
        <a:ext cx="712351" cy="712351"/>
      </dsp:txXfrm>
    </dsp:sp>
    <dsp:sp modelId="{CF73809F-5F9A-48BC-9101-FC7154EDE4CD}">
      <dsp:nvSpPr>
        <dsp:cNvPr id="0" name=""/>
        <dsp:cNvSpPr/>
      </dsp:nvSpPr>
      <dsp:spPr>
        <a:xfrm>
          <a:off x="2544291" y="3054738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Student Engagement</a:t>
          </a:r>
          <a:endParaRPr lang="en-US" sz="1000" kern="1200" dirty="0"/>
        </a:p>
      </dsp:txBody>
      <dsp:txXfrm>
        <a:off x="2691824" y="3202271"/>
        <a:ext cx="712351" cy="712351"/>
      </dsp:txXfrm>
    </dsp:sp>
    <dsp:sp modelId="{201B972C-E0B9-4D9B-A71E-5AAABA7C4E15}">
      <dsp:nvSpPr>
        <dsp:cNvPr id="0" name=""/>
        <dsp:cNvSpPr/>
      </dsp:nvSpPr>
      <dsp:spPr>
        <a:xfrm>
          <a:off x="1017843" y="1528291"/>
          <a:ext cx="1007417" cy="1007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Clearing Bottlenecks</a:t>
          </a:r>
          <a:endParaRPr lang="en-US" sz="1000" kern="1200" dirty="0"/>
        </a:p>
      </dsp:txBody>
      <dsp:txXfrm>
        <a:off x="1165376" y="1675824"/>
        <a:ext cx="712351" cy="7123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B9E3D-76C6-42FF-A0AD-427067BF76D8}">
      <dsp:nvSpPr>
        <dsp:cNvPr id="0" name=""/>
        <dsp:cNvSpPr/>
      </dsp:nvSpPr>
      <dsp:spPr>
        <a:xfrm>
          <a:off x="0" y="30507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B02E5-7318-4310-8941-7826BA49ED68}">
      <dsp:nvSpPr>
        <dsp:cNvPr id="0" name=""/>
        <dsp:cNvSpPr/>
      </dsp:nvSpPr>
      <dsp:spPr>
        <a:xfrm>
          <a:off x="304800" y="3939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Joint budget requests</a:t>
          </a:r>
          <a:endParaRPr lang="en-US" sz="1800" kern="1200" dirty="0"/>
        </a:p>
      </dsp:txBody>
      <dsp:txXfrm>
        <a:off x="330739" y="65338"/>
        <a:ext cx="4215322" cy="479482"/>
      </dsp:txXfrm>
    </dsp:sp>
    <dsp:sp modelId="{78091587-1263-4B48-B8D4-5AE0158A1A14}">
      <dsp:nvSpPr>
        <dsp:cNvPr id="0" name=""/>
        <dsp:cNvSpPr/>
      </dsp:nvSpPr>
      <dsp:spPr>
        <a:xfrm>
          <a:off x="0" y="112155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A1CD0-4AAB-49BC-9D0F-42F335D9D1C5}">
      <dsp:nvSpPr>
        <dsp:cNvPr id="0" name=""/>
        <dsp:cNvSpPr/>
      </dsp:nvSpPr>
      <dsp:spPr>
        <a:xfrm>
          <a:off x="304800" y="85587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Student success development officer</a:t>
          </a:r>
          <a:endParaRPr lang="en-US" sz="1800" kern="1200" dirty="0"/>
        </a:p>
      </dsp:txBody>
      <dsp:txXfrm>
        <a:off x="330739" y="881818"/>
        <a:ext cx="4215322" cy="479482"/>
      </dsp:txXfrm>
    </dsp:sp>
    <dsp:sp modelId="{5118871F-88C9-4CC3-893B-58D655686E71}">
      <dsp:nvSpPr>
        <dsp:cNvPr id="0" name=""/>
        <dsp:cNvSpPr/>
      </dsp:nvSpPr>
      <dsp:spPr>
        <a:xfrm>
          <a:off x="0" y="193803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BFAC4-4638-44B0-A53B-801A89F975C3}">
      <dsp:nvSpPr>
        <dsp:cNvPr id="0" name=""/>
        <dsp:cNvSpPr/>
      </dsp:nvSpPr>
      <dsp:spPr>
        <a:xfrm>
          <a:off x="304800" y="167235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$2M </a:t>
          </a:r>
          <a:r>
            <a:rPr lang="en-US" sz="1800" kern="1200" dirty="0" err="1" smtClean="0"/>
            <a:t>Koret</a:t>
          </a:r>
          <a:r>
            <a:rPr lang="en-US" sz="1800" kern="1200" dirty="0" smtClean="0"/>
            <a:t> Foundation  support</a:t>
          </a:r>
          <a:endParaRPr lang="en-US" sz="1800" kern="1200" dirty="0"/>
        </a:p>
      </dsp:txBody>
      <dsp:txXfrm>
        <a:off x="330739" y="1698298"/>
        <a:ext cx="4215322" cy="479482"/>
      </dsp:txXfrm>
    </dsp:sp>
    <dsp:sp modelId="{20EB4711-ECB2-4E4F-8A62-AB7ADADFC3CB}">
      <dsp:nvSpPr>
        <dsp:cNvPr id="0" name=""/>
        <dsp:cNvSpPr/>
      </dsp:nvSpPr>
      <dsp:spPr>
        <a:xfrm>
          <a:off x="0" y="2754520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EBF79-6614-4D32-94F3-09458365E76E}">
      <dsp:nvSpPr>
        <dsp:cNvPr id="0" name=""/>
        <dsp:cNvSpPr/>
      </dsp:nvSpPr>
      <dsp:spPr>
        <a:xfrm>
          <a:off x="304800" y="248883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$15M </a:t>
          </a:r>
          <a:r>
            <a:rPr lang="en-US" sz="1800" kern="1200" dirty="0" err="1" smtClean="0"/>
            <a:t>Compean</a:t>
          </a:r>
          <a:r>
            <a:rPr lang="en-US" sz="1800" kern="1200" dirty="0" smtClean="0"/>
            <a:t> Diaz donation</a:t>
          </a:r>
          <a:endParaRPr lang="en-US" sz="1800" kern="1200" dirty="0"/>
        </a:p>
      </dsp:txBody>
      <dsp:txXfrm>
        <a:off x="330739" y="2514778"/>
        <a:ext cx="4215322" cy="479482"/>
      </dsp:txXfrm>
    </dsp:sp>
    <dsp:sp modelId="{AC76D984-878B-4520-AF6B-DDCB6546861E}">
      <dsp:nvSpPr>
        <dsp:cNvPr id="0" name=""/>
        <dsp:cNvSpPr/>
      </dsp:nvSpPr>
      <dsp:spPr>
        <a:xfrm>
          <a:off x="0" y="3571000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F5161-D5B8-4696-BC57-058A3023E91D}">
      <dsp:nvSpPr>
        <dsp:cNvPr id="0" name=""/>
        <dsp:cNvSpPr/>
      </dsp:nvSpPr>
      <dsp:spPr>
        <a:xfrm>
          <a:off x="304800" y="3305320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$5M First in the World grant</a:t>
          </a:r>
          <a:endParaRPr lang="en-US" sz="1800" kern="1200" dirty="0"/>
        </a:p>
      </dsp:txBody>
      <dsp:txXfrm>
        <a:off x="330739" y="3331259"/>
        <a:ext cx="4215322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E54A3-C77F-4812-8449-3F8A50669FCF}">
      <dsp:nvSpPr>
        <dsp:cNvPr id="0" name=""/>
        <dsp:cNvSpPr/>
      </dsp:nvSpPr>
      <dsp:spPr>
        <a:xfrm>
          <a:off x="0" y="0"/>
          <a:ext cx="5569885" cy="8078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Advising</a:t>
          </a:r>
          <a:endParaRPr lang="en-US" sz="3200" kern="1200" dirty="0"/>
        </a:p>
      </dsp:txBody>
      <dsp:txXfrm>
        <a:off x="39436" y="39436"/>
        <a:ext cx="5491013" cy="728973"/>
      </dsp:txXfrm>
    </dsp:sp>
    <dsp:sp modelId="{E7327CE7-CB3E-45BC-A28F-A23D70C88766}">
      <dsp:nvSpPr>
        <dsp:cNvPr id="0" name=""/>
        <dsp:cNvSpPr/>
      </dsp:nvSpPr>
      <dsp:spPr>
        <a:xfrm>
          <a:off x="0" y="830072"/>
          <a:ext cx="5569885" cy="26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44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Expand technology to support advising: </a:t>
          </a:r>
          <a:r>
            <a:rPr lang="en-US" sz="2400" kern="1200" dirty="0" err="1" smtClean="0"/>
            <a:t>Koret</a:t>
          </a:r>
          <a:r>
            <a:rPr lang="en-US" sz="2400" kern="1200" dirty="0" smtClean="0"/>
            <a:t> Foundation Support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Increase the number of staff and faculty advisors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Enhance college student success centers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Create a one stop shop for student success services</a:t>
          </a:r>
          <a:endParaRPr lang="en-US" sz="2400" kern="1200" dirty="0"/>
        </a:p>
      </dsp:txBody>
      <dsp:txXfrm>
        <a:off x="0" y="830072"/>
        <a:ext cx="5569885" cy="2691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8C800-4E20-4D5D-8AF7-3EB763C90D8B}">
      <dsp:nvSpPr>
        <dsp:cNvPr id="0" name=""/>
        <dsp:cNvSpPr/>
      </dsp:nvSpPr>
      <dsp:spPr>
        <a:xfrm>
          <a:off x="0" y="12712"/>
          <a:ext cx="6113386" cy="743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Clearing Bottlenecks</a:t>
          </a:r>
          <a:endParaRPr lang="en-US" sz="3100" kern="1200" dirty="0"/>
        </a:p>
      </dsp:txBody>
      <dsp:txXfrm>
        <a:off x="36296" y="49008"/>
        <a:ext cx="6040794" cy="670942"/>
      </dsp:txXfrm>
    </dsp:sp>
    <dsp:sp modelId="{FA75036A-8294-4C2E-A13F-8F655F534985}">
      <dsp:nvSpPr>
        <dsp:cNvPr id="0" name=""/>
        <dsp:cNvSpPr/>
      </dsp:nvSpPr>
      <dsp:spPr>
        <a:xfrm>
          <a:off x="0" y="756247"/>
          <a:ext cx="6113386" cy="237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10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smtClean="0"/>
            <a:t>Change culture around registration: Frosh Finish in 4 Campaign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Hire more faculty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Expand facilities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Build out support structures for high failure rate courses</a:t>
          </a:r>
          <a:endParaRPr lang="en-US" sz="2400" kern="1200" dirty="0"/>
        </a:p>
      </dsp:txBody>
      <dsp:txXfrm>
        <a:off x="0" y="756247"/>
        <a:ext cx="6113386" cy="23742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827A9-0607-4F87-BB3F-73D976493D9E}">
      <dsp:nvSpPr>
        <dsp:cNvPr id="0" name=""/>
        <dsp:cNvSpPr/>
      </dsp:nvSpPr>
      <dsp:spPr>
        <a:xfrm>
          <a:off x="71524" y="0"/>
          <a:ext cx="3067603" cy="191725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1507B-0F85-49F4-9682-63B7CA6D9C5E}">
      <dsp:nvSpPr>
        <dsp:cNvPr id="0" name=""/>
        <dsp:cNvSpPr/>
      </dsp:nvSpPr>
      <dsp:spPr>
        <a:xfrm>
          <a:off x="425348" y="1323287"/>
          <a:ext cx="79757" cy="79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292DC-BE8A-4994-8811-D654C747F53A}">
      <dsp:nvSpPr>
        <dsp:cNvPr id="0" name=""/>
        <dsp:cNvSpPr/>
      </dsp:nvSpPr>
      <dsp:spPr>
        <a:xfrm>
          <a:off x="465226" y="1363166"/>
          <a:ext cx="714751" cy="55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6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Fa 15: 35%, 12.85  </a:t>
          </a:r>
          <a:endParaRPr lang="en-US" sz="1800" b="1" kern="1200" dirty="0"/>
        </a:p>
      </dsp:txBody>
      <dsp:txXfrm>
        <a:off x="465226" y="1363166"/>
        <a:ext cx="714751" cy="554085"/>
      </dsp:txXfrm>
    </dsp:sp>
    <dsp:sp modelId="{82EF360E-E310-4BD9-BA00-B0B0E175AE8C}">
      <dsp:nvSpPr>
        <dsp:cNvPr id="0" name=""/>
        <dsp:cNvSpPr/>
      </dsp:nvSpPr>
      <dsp:spPr>
        <a:xfrm>
          <a:off x="1129362" y="802178"/>
          <a:ext cx="144177" cy="144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4948A-B8A9-43B3-BD56-4D7BC0D73F8D}">
      <dsp:nvSpPr>
        <dsp:cNvPr id="0" name=""/>
        <dsp:cNvSpPr/>
      </dsp:nvSpPr>
      <dsp:spPr>
        <a:xfrm>
          <a:off x="1201451" y="874266"/>
          <a:ext cx="736224" cy="1042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Fa 16: 56%, 13.73</a:t>
          </a:r>
          <a:endParaRPr lang="en-US" sz="1900" b="1" kern="1200" dirty="0"/>
        </a:p>
      </dsp:txBody>
      <dsp:txXfrm>
        <a:off x="1201451" y="874266"/>
        <a:ext cx="736224" cy="1042985"/>
      </dsp:txXfrm>
    </dsp:sp>
    <dsp:sp modelId="{60C5FA00-F6C8-43B8-AF51-870B294DBCE1}">
      <dsp:nvSpPr>
        <dsp:cNvPr id="0" name=""/>
        <dsp:cNvSpPr/>
      </dsp:nvSpPr>
      <dsp:spPr>
        <a:xfrm>
          <a:off x="1976021" y="485064"/>
          <a:ext cx="199394" cy="1993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035CF-E55D-472A-9698-2898C9134B04}">
      <dsp:nvSpPr>
        <dsp:cNvPr id="0" name=""/>
        <dsp:cNvSpPr/>
      </dsp:nvSpPr>
      <dsp:spPr>
        <a:xfrm>
          <a:off x="2075718" y="584761"/>
          <a:ext cx="736224" cy="133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55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2025 Here we come!</a:t>
          </a:r>
          <a:endParaRPr lang="en-US" sz="1900" b="1" kern="1200" dirty="0"/>
        </a:p>
      </dsp:txBody>
      <dsp:txXfrm>
        <a:off x="2075718" y="584761"/>
        <a:ext cx="736224" cy="13324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5803B-7E24-4266-9E0F-A9DA2217A0D9}">
      <dsp:nvSpPr>
        <dsp:cNvPr id="0" name=""/>
        <dsp:cNvSpPr/>
      </dsp:nvSpPr>
      <dsp:spPr>
        <a:xfrm>
          <a:off x="0" y="138037"/>
          <a:ext cx="6286500" cy="743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College Readiness</a:t>
          </a:r>
          <a:endParaRPr lang="en-US" sz="3100" kern="1200"/>
        </a:p>
      </dsp:txBody>
      <dsp:txXfrm>
        <a:off x="36296" y="174333"/>
        <a:ext cx="6213908" cy="670942"/>
      </dsp:txXfrm>
    </dsp:sp>
    <dsp:sp modelId="{CFD7A1AD-AB7D-4434-A49E-5AFAE45DC0BA}">
      <dsp:nvSpPr>
        <dsp:cNvPr id="0" name=""/>
        <dsp:cNvSpPr/>
      </dsp:nvSpPr>
      <dsp:spPr>
        <a:xfrm>
          <a:off x="0" y="881572"/>
          <a:ext cx="6286500" cy="2695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596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Expand partnerships with K-12 and CCs such as Spartan Promise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Build out more family and outreach programs 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smtClean="0"/>
            <a:t>Create summer transition programs: Spartan Scholars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Provide academic support throughout their SJSU career</a:t>
          </a:r>
          <a:endParaRPr lang="en-US" sz="2400" kern="1200" dirty="0"/>
        </a:p>
      </dsp:txBody>
      <dsp:txXfrm>
        <a:off x="0" y="881572"/>
        <a:ext cx="6286500" cy="2695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8F709-D9C2-4034-9C96-EB2F2DEB78A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685800"/>
            <a:ext cx="5273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D1D6E-8DE8-4DB0-89AD-67523365B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5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Speaker: Andy/ Reggie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While we have seen a steady increase in 6 year graduation rates, there has been a minimal change in</a:t>
            </a:r>
            <a:r>
              <a:rPr lang="en-US" baseline="0" dirty="0" smtClean="0"/>
              <a:t> our 4 year rate and the educational inequity has increased.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need to change both what we are doing and how we are doing.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led us to examine ourselves: our practices and how we work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54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Speaker: </a:t>
            </a:r>
            <a:r>
              <a:rPr lang="en-US" b="1" dirty="0" smtClean="0"/>
              <a:t>Stacy/Debra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Emphasize all 4 pillars have joint student affairs/ academic affairs 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Use concept of student engagement to </a:t>
            </a:r>
            <a:r>
              <a:rPr lang="en-US" dirty="0" err="1" smtClean="0"/>
              <a:t>segway</a:t>
            </a:r>
            <a:r>
              <a:rPr lang="en-US" dirty="0" smtClean="0"/>
              <a:t> into work of </a:t>
            </a:r>
            <a:r>
              <a:rPr lang="en-US" dirty="0" err="1" smtClean="0"/>
              <a:t>Taksforces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0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Speaker:</a:t>
            </a:r>
            <a:r>
              <a:rPr lang="en-US" b="1" baseline="0" dirty="0" smtClean="0"/>
              <a:t> Magdalena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Cognitive</a:t>
            </a:r>
            <a:r>
              <a:rPr lang="en-US" dirty="0" smtClean="0"/>
              <a:t> (e.g., motivation, goal setting) and </a:t>
            </a:r>
            <a:r>
              <a:rPr lang="en-US" b="1" dirty="0" smtClean="0"/>
              <a:t>behavioral responses </a:t>
            </a:r>
            <a:r>
              <a:rPr lang="en-US" dirty="0" smtClean="0"/>
              <a:t>(e.g., campus avoidance versus involvement) that students use to regulate a “racially hostile”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An African American and Latin@ student who associates campus experiences with anger, fear, worry due to racial discrimination/inequality may </a:t>
            </a:r>
            <a:r>
              <a:rPr lang="en-US" b="1" dirty="0" smtClean="0"/>
              <a:t>emotionally regulate </a:t>
            </a:r>
            <a:r>
              <a:rPr lang="en-US" dirty="0" smtClean="0"/>
              <a:t>by: disengaging, not trying, avoiding class or dropping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Co-Regulation is a critical way of addressing this, where students are offered support to make sense of this rather than internalizing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FD90E-4D47-43C7-8406-0D207ED3C7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0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Speaker</a:t>
            </a:r>
            <a:r>
              <a:rPr lang="en-US" b="1" dirty="0" smtClean="0"/>
              <a:t>: Magdalena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Activity: cultural</a:t>
            </a:r>
            <a:r>
              <a:rPr lang="en-US" b="1" baseline="0" dirty="0" smtClean="0"/>
              <a:t> identity and academic identity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a substantial cultural gap exists between a student and his or her campus, the responsibility to make up this distance is generally placed on the student.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Intercultural effort consists of the additional, non-academic effort made by African American and Latin@ students to change themselves and their behaviors so as to better fit within the campus environment.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Intercultural effort is the tremendous amount of energy that African American and Latin@ students put into college that is extremely draining, but rarely acknowledged or understood because of the deficit approach colleges take to African American and Latin@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38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Speaker</a:t>
            </a:r>
            <a:r>
              <a:rPr lang="en-US" b="1" dirty="0" smtClean="0"/>
              <a:t>: Magdalena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3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Speaker</a:t>
            </a:r>
            <a:r>
              <a:rPr lang="en-US" b="1" dirty="0" smtClean="0"/>
              <a:t>: Magdalena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FD90E-4D47-43C7-8406-0D207ED3C7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0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Speaker</a:t>
            </a:r>
            <a:r>
              <a:rPr lang="en-US" b="1" dirty="0" smtClean="0"/>
              <a:t>: Magdalena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Emphasize research on importance of community building and student engagement to student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FD90E-4D47-43C7-8406-0D207ED3C7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0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Speaker: Stacy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Served approximately 892 students with various events </a:t>
            </a:r>
          </a:p>
          <a:p>
            <a:r>
              <a:rPr lang="en-US" dirty="0" smtClean="0"/>
              <a:t>We pulled 359 (40%) transcripts of the 892 served</a:t>
            </a:r>
          </a:p>
          <a:p>
            <a:r>
              <a:rPr lang="en-US" dirty="0" smtClean="0"/>
              <a:t>Checked 1</a:t>
            </a:r>
            <a:r>
              <a:rPr lang="en-US" baseline="30000" dirty="0" smtClean="0"/>
              <a:t>st</a:t>
            </a:r>
            <a:r>
              <a:rPr lang="en-US" dirty="0" smtClean="0"/>
              <a:t> retention rates against all frosh and URM frosh for Fall years 2014, 2013</a:t>
            </a:r>
          </a:p>
          <a:p>
            <a:r>
              <a:rPr lang="en-US" dirty="0" smtClean="0"/>
              <a:t>Checked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retention rates for class of 2013 frosh and URM frosh</a:t>
            </a:r>
          </a:p>
          <a:p>
            <a:r>
              <a:rPr lang="en-US" dirty="0" smtClean="0"/>
              <a:t>Compared to frosh served by Task Forces</a:t>
            </a:r>
          </a:p>
          <a:p>
            <a:endParaRPr lang="en-US" dirty="0" smtClean="0"/>
          </a:p>
          <a:p>
            <a:r>
              <a:rPr lang="en-US" dirty="0" smtClean="0"/>
              <a:t>We looked at 2 classes to gage the effectiveness 2014 &amp; 2013 interventions and engagements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2014 sample size </a:t>
            </a:r>
          </a:p>
          <a:p>
            <a:pPr lvl="1"/>
            <a:r>
              <a:rPr lang="en-US" dirty="0" smtClean="0"/>
              <a:t>Freshmen n=80</a:t>
            </a:r>
          </a:p>
          <a:p>
            <a:pPr lvl="1"/>
            <a:r>
              <a:rPr lang="en-US" dirty="0" smtClean="0"/>
              <a:t>Transfers n=41</a:t>
            </a:r>
          </a:p>
          <a:p>
            <a:r>
              <a:rPr lang="en-US" dirty="0" smtClean="0"/>
              <a:t>2013 sample size </a:t>
            </a:r>
          </a:p>
          <a:p>
            <a:pPr lvl="1"/>
            <a:r>
              <a:rPr lang="en-US" dirty="0" smtClean="0"/>
              <a:t>Freshmen n=57</a:t>
            </a:r>
          </a:p>
          <a:p>
            <a:pPr lvl="1"/>
            <a:r>
              <a:rPr lang="en-US" dirty="0" smtClean="0"/>
              <a:t>Transfers n=35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FD90E-4D47-43C7-8406-0D207ED3C7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44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Adding TF photos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Speaker</a:t>
            </a:r>
            <a:r>
              <a:rPr lang="en-US" b="1" smtClean="0"/>
              <a:t>: Andy/Reggie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4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Speaker: Andy/ Reggie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</a:rPr>
              <a:t>Stacy:</a:t>
            </a:r>
            <a:r>
              <a:rPr lang="en-US" b="1" baseline="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Do an interactive exercise around Why Students Leave/ look at the university processes from a student’s perspective?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4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Speaker: Andy/Reggie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4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Speaker: Andy/Reggie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0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Speaker: Andy/Reggie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4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Speaker: </a:t>
            </a:r>
            <a:r>
              <a:rPr lang="en-US" b="1" dirty="0" smtClean="0"/>
              <a:t>Stacy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Emphasize all 4 pillars have joint student affairs/ academic affairs </a:t>
            </a:r>
            <a:r>
              <a:rPr lang="en-US" dirty="0" smtClean="0"/>
              <a:t>teams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03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Speaker: </a:t>
            </a:r>
            <a:r>
              <a:rPr lang="en-US" b="1" dirty="0" smtClean="0"/>
              <a:t>Stacy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Emphasize all 4 pillars have joint student affairs/ academic affairs </a:t>
            </a:r>
            <a:r>
              <a:rPr lang="en-US" dirty="0" smtClean="0"/>
              <a:t>teams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03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Speaker: </a:t>
            </a:r>
            <a:r>
              <a:rPr lang="en-US" b="1" dirty="0" smtClean="0"/>
              <a:t>Stacy/Debra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Emphasize all 4 pillars have joint student affairs/ academic affairs 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Discuss Spartan</a:t>
            </a:r>
            <a:r>
              <a:rPr lang="en-US" baseline="0" dirty="0" smtClean="0"/>
              <a:t> Scholars launch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03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Speaker: </a:t>
            </a:r>
            <a:r>
              <a:rPr lang="en-US" b="1" dirty="0" smtClean="0"/>
              <a:t>Stacy/Debra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Emphasize all 4 pillars have joint student affairs/ academic affairs </a:t>
            </a:r>
            <a:r>
              <a:rPr lang="en-US" dirty="0" smtClean="0"/>
              <a:t>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Discuss Coffee</a:t>
            </a:r>
            <a:r>
              <a:rPr lang="en-US" baseline="0" dirty="0" smtClean="0"/>
              <a:t> with a professor launch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Use concept of student engagement to </a:t>
            </a:r>
            <a:r>
              <a:rPr lang="en-US" dirty="0" err="1" smtClean="0"/>
              <a:t>segway</a:t>
            </a:r>
            <a:r>
              <a:rPr lang="en-US" dirty="0" smtClean="0"/>
              <a:t> into work of </a:t>
            </a:r>
            <a:r>
              <a:rPr lang="en-US" dirty="0" err="1" smtClean="0"/>
              <a:t>Taksforces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D1D6E-8DE8-4DB0-89AD-67523365B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0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6369"/>
            <a:ext cx="7772400" cy="12740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8040"/>
            <a:ext cx="6400800" cy="1518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9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38020"/>
            <a:ext cx="2057400" cy="50713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8020"/>
            <a:ext cx="6019800" cy="50713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3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0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9314"/>
            <a:ext cx="7772400" cy="11804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9152"/>
            <a:ext cx="7772400" cy="130016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6841"/>
            <a:ext cx="4038600" cy="3922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6841"/>
            <a:ext cx="4038600" cy="3922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4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431"/>
            <a:ext cx="4040188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84891"/>
            <a:ext cx="4040188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30431"/>
            <a:ext cx="4041775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4891"/>
            <a:ext cx="4041775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6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4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6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36643"/>
            <a:ext cx="3008313" cy="1007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36644"/>
            <a:ext cx="5111750" cy="507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43754"/>
            <a:ext cx="3008313" cy="4065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2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160520"/>
            <a:ext cx="5486400" cy="4911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31072"/>
            <a:ext cx="5486400" cy="3566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51693"/>
            <a:ext cx="5486400" cy="6975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1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802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6841"/>
            <a:ext cx="8229600" cy="3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508837"/>
            <a:ext cx="2133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B1E6B-E5C5-2449-8ACB-FCCFF047773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08837"/>
            <a:ext cx="2895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508837"/>
            <a:ext cx="2133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7E628-D8CE-DA44-BFF7-C4887CBB6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0.xml"/><Relationship Id="rId10" Type="http://schemas.openxmlformats.org/officeDocument/2006/relationships/hyperlink" Target="http://www.sjsu.edu/studentaffairs/about_us/chatwithaprof/" TargetMode="External"/><Relationship Id="rId4" Type="http://schemas.openxmlformats.org/officeDocument/2006/relationships/diagramData" Target="../diagrams/data10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image" Target="../media/image2.png"/><Relationship Id="rId7" Type="http://schemas.openxmlformats.org/officeDocument/2006/relationships/diagramData" Target="../diagrams/data11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microsoft.com/office/2007/relationships/diagramDrawing" Target="../diagrams/drawing11.xml"/><Relationship Id="rId5" Type="http://schemas.openxmlformats.org/officeDocument/2006/relationships/image" Target="../media/image16.jpeg"/><Relationship Id="rId10" Type="http://schemas.openxmlformats.org/officeDocument/2006/relationships/diagramColors" Target="../diagrams/colors11.xml"/><Relationship Id="rId4" Type="http://schemas.openxmlformats.org/officeDocument/2006/relationships/hyperlink" Target="http://www.sjsu.edu/adelante/" TargetMode="External"/><Relationship Id="rId9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21.png"/><Relationship Id="rId9" Type="http://schemas.microsoft.com/office/2007/relationships/diagramDrawing" Target="../diagrams/drawing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hyperlink" Target="http://www.sjsu.edu/provost" TargetMode="Externa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6.jpeg"/><Relationship Id="rId4" Type="http://schemas.openxmlformats.org/officeDocument/2006/relationships/diagramData" Target="../diagrams/data4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0.png"/><Relationship Id="rId4" Type="http://schemas.openxmlformats.org/officeDocument/2006/relationships/diagramData" Target="../diagrams/data5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8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6.xml"/><Relationship Id="rId9" Type="http://schemas.openxmlformats.org/officeDocument/2006/relationships/hyperlink" Target="http://www.sjsu.edu/MyGP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8.xml"/><Relationship Id="rId4" Type="http://schemas.openxmlformats.org/officeDocument/2006/relationships/image" Target="../media/image12.jpe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9.xml"/><Relationship Id="rId10" Type="http://schemas.openxmlformats.org/officeDocument/2006/relationships/hyperlink" Target="http://www.sjsu.edu/studentaffairs/about_us/initiatives_and_partnerships/" TargetMode="External"/><Relationship Id="rId4" Type="http://schemas.openxmlformats.org/officeDocument/2006/relationships/diagramData" Target="../diagrams/data9.xml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" y="0"/>
            <a:ext cx="9124972" cy="59436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Student 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Affairs and Academic Affairs 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are working together to ensure students are connected to faculty and to campus.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36550599"/>
              </p:ext>
            </p:extLst>
          </p:nvPr>
        </p:nvGraphicFramePr>
        <p:xfrm>
          <a:off x="238125" y="1847850"/>
          <a:ext cx="6124575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student having coffee with a profess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847850"/>
            <a:ext cx="3143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537" y="5278904"/>
            <a:ext cx="7889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Example of engagement: Coffee with a Professor program </a:t>
            </a:r>
            <a:r>
              <a:rPr lang="en-US" dirty="0" smtClean="0">
                <a:hlinkClick r:id="rId10"/>
              </a:rPr>
              <a:t>www.sjsu.edu/studentaffairs/about_us/chatwithaprof/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4" descr="College of Science Student Research D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43" y="3873015"/>
            <a:ext cx="2107329" cy="140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" y="0"/>
            <a:ext cx="9124972" cy="59436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URM Student Success Taskforces were created with leadership from Student Affairs and Academic Affairs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536" y="5484674"/>
            <a:ext cx="7889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Adelante: </a:t>
            </a:r>
            <a:r>
              <a:rPr lang="en-US" dirty="0" err="1" smtClean="0"/>
              <a:t>Chicanx</a:t>
            </a:r>
            <a:r>
              <a:rPr lang="en-US" dirty="0" smtClean="0"/>
              <a:t>/ </a:t>
            </a:r>
            <a:r>
              <a:rPr lang="en-US" dirty="0" err="1" smtClean="0"/>
              <a:t>Latinx</a:t>
            </a:r>
            <a:r>
              <a:rPr lang="en-US" dirty="0" smtClean="0"/>
              <a:t> Student </a:t>
            </a:r>
            <a:r>
              <a:rPr lang="en-US" dirty="0"/>
              <a:t>Success Taskforce </a:t>
            </a:r>
            <a:r>
              <a:rPr lang="en-US" dirty="0" smtClean="0">
                <a:hlinkClick r:id="rId4"/>
              </a:rPr>
              <a:t>www.sjsu.edu/adelante/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 descr="http://www.sjsu.edu/adelante/pics/Task%20Force%20Intern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69" y="3218550"/>
            <a:ext cx="3292842" cy="21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go of Chicano/Latino Student Success Task For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279" y="132397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23672488"/>
              </p:ext>
            </p:extLst>
          </p:nvPr>
        </p:nvGraphicFramePr>
        <p:xfrm>
          <a:off x="620529" y="4648201"/>
          <a:ext cx="6477000" cy="763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ectangle 3"/>
          <p:cNvSpPr/>
          <p:nvPr/>
        </p:nvSpPr>
        <p:spPr>
          <a:xfrm>
            <a:off x="342440" y="1701284"/>
            <a:ext cx="4844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/>
              <a:t>African American Student Success Taskforce</a:t>
            </a:r>
            <a:endParaRPr lang="en-US" sz="2000" b="1" dirty="0"/>
          </a:p>
        </p:txBody>
      </p:sp>
      <p:pic>
        <p:nvPicPr>
          <p:cNvPr id="5125" name="Picture 5" descr="C:\Users\stacy_000\Desktop\Af Am retrea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05" y="2340051"/>
            <a:ext cx="2934361" cy="219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" y="0"/>
            <a:ext cx="9124972" cy="59436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36317" y="113905"/>
            <a:ext cx="5066798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SJSU Washington Square 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2763935"/>
              </p:ext>
            </p:extLst>
          </p:nvPr>
        </p:nvGraphicFramePr>
        <p:xfrm>
          <a:off x="259275" y="1943100"/>
          <a:ext cx="4223068" cy="383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6" y="1889760"/>
            <a:ext cx="4445634" cy="4173961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tudents regulate </a:t>
            </a:r>
            <a:r>
              <a:rPr lang="en-US" dirty="0"/>
              <a:t>a “racially hostile” </a:t>
            </a:r>
            <a:r>
              <a:rPr lang="en-US" dirty="0" smtClean="0"/>
              <a:t>environment with cognitive and behavioral responses.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 African American and Latin@ student </a:t>
            </a:r>
            <a:r>
              <a:rPr lang="en-US" dirty="0" smtClean="0"/>
              <a:t>may </a:t>
            </a:r>
            <a:r>
              <a:rPr lang="en-US" dirty="0"/>
              <a:t>emotionally regulate </a:t>
            </a:r>
            <a:r>
              <a:rPr lang="en-US" dirty="0" smtClean="0"/>
              <a:t>by disengaging</a:t>
            </a:r>
            <a:r>
              <a:rPr lang="en-US" dirty="0"/>
              <a:t>, not trying, avoiding class or dropping </a:t>
            </a:r>
            <a:r>
              <a:rPr lang="en-US" dirty="0" smtClean="0"/>
              <a:t>out.</a:t>
            </a:r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URM graduation gaps result when students emotionally regulate in response to the campus environment.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" y="0"/>
            <a:ext cx="9124972" cy="59436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36317" y="113905"/>
            <a:ext cx="5066798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SJSU Washington Square 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60120"/>
            <a:ext cx="8229600" cy="474725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Differences in academic identity and cultural identity contribute to the URM graduation gap.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487" y="1616423"/>
            <a:ext cx="3791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Intercultural </a:t>
            </a:r>
            <a:r>
              <a:rPr lang="en-US" dirty="0"/>
              <a:t>effort consists of the additional, non-academic effort made by African American and Latin@ students to change themselves and their behaviors so as to better fit within the campus environment.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tremendous amount of energy that African American and Latin@ students put into college </a:t>
            </a:r>
            <a:r>
              <a:rPr lang="en-US" dirty="0" smtClean="0"/>
              <a:t>is </a:t>
            </a:r>
            <a:r>
              <a:rPr lang="en-US" dirty="0"/>
              <a:t>extremely draining, but rarely acknowledged or </a:t>
            </a:r>
            <a:r>
              <a:rPr lang="en-US" dirty="0" smtClean="0"/>
              <a:t>understood.</a:t>
            </a:r>
            <a:endParaRPr lang="en-US" dirty="0"/>
          </a:p>
        </p:txBody>
      </p:sp>
      <p:pic>
        <p:nvPicPr>
          <p:cNvPr id="6146" name="Picture 2" descr="C:\Users\stacy_000\Desktop\Black gradu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80" y="1435550"/>
            <a:ext cx="2185157" cy="26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jsu.edu/adelante/pics/Marcos_with_Students._cropp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2971800"/>
            <a:ext cx="3514725" cy="21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6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24972" cy="5943600"/>
          </a:xfrm>
          <a:prstGeom prst="rect">
            <a:avLst/>
          </a:prstGeom>
        </p:spPr>
      </p:pic>
      <p:pic>
        <p:nvPicPr>
          <p:cNvPr id="4" name="Picture 3" descr="C:\Users\stacy_000\Downloads\SLR2016Day2Word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26" y="1283150"/>
            <a:ext cx="5372333" cy="40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The African American and </a:t>
            </a:r>
            <a:r>
              <a:rPr lang="en-US" sz="2000" b="1" dirty="0" err="1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Chicanx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000" b="1" dirty="0" err="1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Latinx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 Student Success Taskforces were formed to create educational equity.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40722799"/>
              </p:ext>
            </p:extLst>
          </p:nvPr>
        </p:nvGraphicFramePr>
        <p:xfrm>
          <a:off x="198120" y="14791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656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972" cy="59436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36317" y="113905"/>
            <a:ext cx="5066798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SJSU Washington Square 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055549"/>
              </p:ext>
            </p:extLst>
          </p:nvPr>
        </p:nvGraphicFramePr>
        <p:xfrm>
          <a:off x="3057524" y="1160615"/>
          <a:ext cx="6735843" cy="4203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3360" y="5506516"/>
            <a:ext cx="8054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Taskforce activities have served approximately 900 different students per year!</a:t>
            </a:r>
            <a:endParaRPr lang="en-US" sz="1600" b="1" dirty="0">
              <a:solidFill>
                <a:srgbClr val="005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5486" y="81329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Academic support for the URM Taskforces are designed to specifically address emotional regulation.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689611"/>
              </p:ext>
            </p:extLst>
          </p:nvPr>
        </p:nvGraphicFramePr>
        <p:xfrm>
          <a:off x="213360" y="1724027"/>
          <a:ext cx="4676775" cy="293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5026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" y="0"/>
            <a:ext cx="9124972" cy="59436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36317" y="113905"/>
            <a:ext cx="5066798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SJSU Washington Square 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5486" y="81329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Cultural and social events are designed to bridge the gap between academic and cultural identities.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428579"/>
              </p:ext>
            </p:extLst>
          </p:nvPr>
        </p:nvGraphicFramePr>
        <p:xfrm>
          <a:off x="658055" y="1419225"/>
          <a:ext cx="7648574" cy="438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46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" y="0"/>
            <a:ext cx="9124972" cy="59436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36317" y="113905"/>
            <a:ext cx="5066798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SJSU Washington Square 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853" y="739140"/>
            <a:ext cx="8290560" cy="86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Incoming F</a:t>
            </a:r>
            <a:r>
              <a:rPr lang="en-US" sz="2000" b="1" dirty="0" smtClean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000" b="1" dirty="0" smtClean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en-US" sz="2000" b="1" dirty="0" smtClean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Frosh who participated in Taskforce activities had a higher retention rate than the general URM population and even all frosh. </a:t>
            </a:r>
            <a:endParaRPr lang="en-US" sz="2000" dirty="0">
              <a:solidFill>
                <a:srgbClr val="005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627012"/>
              </p:ext>
            </p:extLst>
          </p:nvPr>
        </p:nvGraphicFramePr>
        <p:xfrm>
          <a:off x="1476364" y="1779587"/>
          <a:ext cx="6210300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21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79400"/>
            <a:ext cx="9144000" cy="56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4" y="0"/>
            <a:ext cx="9124972" cy="59436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While our 6 year graduation rates have risen significantly, we have a relatively stagnant 4 year graduation rate and a persistent URM graduation gap.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C:\Users\stacy_000\Documents\SASS\Data\Freshman Tren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7" y="1980807"/>
            <a:ext cx="4170098" cy="35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tacy_000\Documents\SASS\Data\URM Ga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33" y="1980807"/>
            <a:ext cx="4667395" cy="33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8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" y="0"/>
            <a:ext cx="9124972" cy="59436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5486" y="84629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We examined ourselves from different angles to understand the issues.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02227172"/>
              </p:ext>
            </p:extLst>
          </p:nvPr>
        </p:nvGraphicFramePr>
        <p:xfrm>
          <a:off x="308366" y="403860"/>
          <a:ext cx="8477494" cy="5661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898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" y="0"/>
            <a:ext cx="9124972" cy="59436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5486" y="84629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We engaged in broad conversations with the campus community.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26193651"/>
              </p:ext>
            </p:extLst>
          </p:nvPr>
        </p:nvGraphicFramePr>
        <p:xfrm>
          <a:off x="3185160" y="1559375"/>
          <a:ext cx="5360046" cy="4027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01261796"/>
              </p:ext>
            </p:extLst>
          </p:nvPr>
        </p:nvGraphicFramePr>
        <p:xfrm>
          <a:off x="-1524000" y="13915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071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24972" cy="5943600"/>
          </a:xfrm>
          <a:prstGeom prst="rect">
            <a:avLst/>
          </a:prstGeom>
        </p:spPr>
      </p:pic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662847325"/>
              </p:ext>
            </p:extLst>
          </p:nvPr>
        </p:nvGraphicFramePr>
        <p:xfrm>
          <a:off x="1717183" y="114411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" name="Picture 2" descr="Admitted Spartans D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95" y="1283150"/>
            <a:ext cx="1920954" cy="12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ollege of Science Student Research D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8" y="3802222"/>
            <a:ext cx="2107329" cy="140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oret Foundation Gif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2" y="1406941"/>
            <a:ext cx="2467937" cy="11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cdn2.webdamdb.com/220th_sm_AfesCEMZH2.jpg?137974869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95" y="3857713"/>
            <a:ext cx="2025596" cy="135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125486" y="7929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This resulted in a unified student success plan centered around four pillars.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414" y="5387459"/>
            <a:ext cx="857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SJSU’s Four Pillars of Student Success </a:t>
            </a:r>
            <a:r>
              <a:rPr lang="en-US" sz="2000" dirty="0"/>
              <a:t>p</a:t>
            </a:r>
            <a:r>
              <a:rPr lang="en-US" sz="2000" dirty="0" smtClean="0"/>
              <a:t>lan is available  at </a:t>
            </a:r>
            <a:r>
              <a:rPr lang="en-US" sz="2000" dirty="0" smtClean="0">
                <a:hlinkClick r:id="rId13"/>
              </a:rPr>
              <a:t>www.sjsu.edu/provost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98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" y="20637"/>
            <a:ext cx="9124972" cy="59436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0709" y="84629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We have been 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successful at utilizing our 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unified student success plan to allocate and enhance resources.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52765781"/>
              </p:ext>
            </p:extLst>
          </p:nvPr>
        </p:nvGraphicFramePr>
        <p:xfrm>
          <a:off x="600075" y="15875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 descr="lupe-compean-dschmitz-030316-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17" y="2447925"/>
            <a:ext cx="3301605" cy="2201070"/>
          </a:xfrm>
          <a:prstGeom prst="rect">
            <a:avLst/>
          </a:prstGeom>
        </p:spPr>
      </p:pic>
      <p:pic>
        <p:nvPicPr>
          <p:cNvPr id="7170" name="Picture 2" descr="Koret Found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27025"/>
            <a:ext cx="17049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0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" y="0"/>
            <a:ext cx="9124972" cy="59436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We are ensuring students have access to quality advice: both from connecting with advisors and utilizing technology. 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36257040"/>
              </p:ext>
            </p:extLst>
          </p:nvPr>
        </p:nvGraphicFramePr>
        <p:xfrm>
          <a:off x="125487" y="1809750"/>
          <a:ext cx="5569886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9414" y="5387459"/>
            <a:ext cx="7124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dirty="0" err="1" smtClean="0"/>
              <a:t>MyGPS</a:t>
            </a:r>
            <a:r>
              <a:rPr lang="en-US" sz="2000" dirty="0" smtClean="0"/>
              <a:t>: My Graduation Pathway to Success </a:t>
            </a:r>
            <a:r>
              <a:rPr lang="en-US" sz="2000" dirty="0" smtClean="0">
                <a:hlinkClick r:id="rId9"/>
              </a:rPr>
              <a:t>www.sjsu.edu/MyGPS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1026" name="Picture 2" descr="http://www.sjsu.edu/mygps/pics/MyGPSBann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77" y="1678600"/>
            <a:ext cx="3571875" cy="1845650"/>
          </a:xfrm>
          <a:prstGeom prst="rect">
            <a:avLst/>
          </a:prstGeom>
          <a:noFill/>
          <a:ln>
            <a:solidFill>
              <a:srgbClr val="005DA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cdn2.webdamdb.com/220th_sm_AfesCEMZH2.jpg?137974869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67" y="3343275"/>
            <a:ext cx="2228847" cy="148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" y="0"/>
            <a:ext cx="9124972" cy="59436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We 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are working to increase the average unit load and ensure students are successful in courses the first time.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0" name="Picture 2" descr="Students celebrate at Admitted Spartans Day by holding up banners with their intended graduation yea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5457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58945778"/>
              </p:ext>
            </p:extLst>
          </p:nvPr>
        </p:nvGraphicFramePr>
        <p:xfrm>
          <a:off x="239788" y="1857375"/>
          <a:ext cx="6113387" cy="314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24196598"/>
              </p:ext>
            </p:extLst>
          </p:nvPr>
        </p:nvGraphicFramePr>
        <p:xfrm>
          <a:off x="5821836" y="2807149"/>
          <a:ext cx="3139128" cy="1917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91534" y="5000624"/>
            <a:ext cx="306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5DA2"/>
                </a:solidFill>
              </a:rPr>
              <a:t>Percentage of Incoming Frosh </a:t>
            </a:r>
          </a:p>
          <a:p>
            <a:pPr algn="ctr"/>
            <a:r>
              <a:rPr lang="en-US" b="1" dirty="0" smtClean="0">
                <a:solidFill>
                  <a:srgbClr val="005DA2"/>
                </a:solidFill>
              </a:rPr>
              <a:t>at 14+ units, average unit load</a:t>
            </a:r>
            <a:endParaRPr lang="en-US" b="1" dirty="0">
              <a:solidFill>
                <a:srgbClr val="005D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" y="0"/>
            <a:ext cx="9124972" cy="59436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487" y="945350"/>
            <a:ext cx="8713713" cy="49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We </a:t>
            </a:r>
            <a:r>
              <a:rPr lang="en-US" sz="2000" b="1" dirty="0" smtClean="0">
                <a:solidFill>
                  <a:srgbClr val="005DA2"/>
                </a:solidFill>
                <a:latin typeface="Arial" charset="0"/>
                <a:ea typeface="ＭＳ Ｐゴシック" charset="0"/>
                <a:cs typeface="ＭＳ Ｐゴシック" charset="0"/>
              </a:rPr>
              <a:t>are working with our K-12 partners to ensure students have the skills to succeed in college.</a:t>
            </a:r>
            <a:endParaRPr lang="en-US" sz="2000" b="1" dirty="0">
              <a:solidFill>
                <a:srgbClr val="005DA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76416323"/>
              </p:ext>
            </p:extLst>
          </p:nvPr>
        </p:nvGraphicFramePr>
        <p:xfrm>
          <a:off x="125487" y="1630144"/>
          <a:ext cx="6286500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http://www.sjsu.edu/studentaffairs/pics/banners_or_slides/boys_with_sjsu_pennants_660x3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97" y="3796631"/>
            <a:ext cx="2913003" cy="15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550" y="5297269"/>
            <a:ext cx="7423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of SJSU's outreach programs </a:t>
            </a:r>
            <a:r>
              <a:rPr lang="en-US" dirty="0"/>
              <a:t>are listed </a:t>
            </a:r>
            <a:r>
              <a:rPr lang="en-US" dirty="0" smtClean="0"/>
              <a:t>at</a:t>
            </a:r>
          </a:p>
          <a:p>
            <a:r>
              <a:rPr lang="en-US" dirty="0" smtClean="0"/>
              <a:t> </a:t>
            </a:r>
            <a:r>
              <a:rPr lang="en-US" dirty="0">
                <a:hlinkClick r:id="rId10"/>
              </a:rPr>
              <a:t>http://www.sjsu.edu/studentaffairs/about_us/initiatives_and_partnerships</a:t>
            </a:r>
            <a:r>
              <a:rPr lang="en-US" dirty="0" smtClean="0">
                <a:hlinkClick r:id="rId10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5" name="Picture 3" descr="C:\Users\stacy_000\Downloads\SpartanScholars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30" y="1435550"/>
            <a:ext cx="1657350" cy="21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30355ef0-b855-4ebb-a92a-a6c79f7573fd">72WVDYXX2UNK-119302339-13</_dlc_DocId>
    <_dlc_DocIdUrl xmlns="30355ef0-b855-4ebb-a92a-a6c79f7573fd">
      <Url>https://update.calstate.edu/csu-system/why-the-csu-matters/graduation-initiative-2025/symposium/2016/_layouts/15/DocIdRedir.aspx?ID=72WVDYXX2UNK-119302339-13</Url>
      <Description>72WVDYXX2UNK-119302339-13</Description>
    </_dlc_DocIdUrl>
    <TaxCatchAll xmlns="30355ef0-b855-4ebb-a92a-a6c79f7573fd">
      <Value>102</Value>
    </TaxCatchAll>
    <Symposium_x0020_Theme xmlns="3f31be2d-f16a-4e8d-ac48-8912f25aea1d">Targeted Interventions</Symposium_x0020_Theme>
    <d9801a0988764e99a072e451db3f6bc2 xmlns="3f31be2d-f16a-4e8d-ac48-8912f25aea1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San José</TermName>
          <TermId xmlns="http://schemas.microsoft.com/office/infopath/2007/PartnerControls">5140363f-fa2d-4653-b08b-b43d42ce93d0</TermId>
        </TermInfo>
      </Terms>
    </d9801a0988764e99a072e451db3f6bc2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5C46C2E02D6D4FA10A0271A0AA56A1" ma:contentTypeVersion="9" ma:contentTypeDescription="Create a new document." ma:contentTypeScope="" ma:versionID="f4c01c5029f6d94a0914abda634d9e94">
  <xsd:schema xmlns:xsd="http://www.w3.org/2001/XMLSchema" xmlns:xs="http://www.w3.org/2001/XMLSchema" xmlns:p="http://schemas.microsoft.com/office/2006/metadata/properties" xmlns:ns1="http://schemas.microsoft.com/sharepoint/v3" xmlns:ns2="30355ef0-b855-4ebb-a92a-a6c79f7573fd" xmlns:ns3="3f31be2d-f16a-4e8d-ac48-8912f25aea1d" targetNamespace="http://schemas.microsoft.com/office/2006/metadata/properties" ma:root="true" ma:fieldsID="33131aa2435e37003e90e60ae9c93d7d" ns1:_="" ns2:_="" ns3:_="">
    <xsd:import namespace="http://schemas.microsoft.com/sharepoint/v3"/>
    <xsd:import namespace="30355ef0-b855-4ebb-a92a-a6c79f7573fd"/>
    <xsd:import namespace="3f31be2d-f16a-4e8d-ac48-8912f25aea1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Symposium_x0020_Theme"/>
                <xsd:element ref="ns2:TaxCatchAll" minOccurs="0"/>
                <xsd:element ref="ns3:d9801a0988764e99a072e451db3f6bc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55ef0-b855-4ebb-a92a-a6c79f7573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4" nillable="true" ma:displayName="Taxonomy Catch All Column" ma:hidden="true" ma:list="{78e63dc6-18ca-402a-b53d-77306eedd665}" ma:internalName="TaxCatchAll" ma:showField="CatchAllData" ma:web="30355ef0-b855-4ebb-a92a-a6c79f7573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1be2d-f16a-4e8d-ac48-8912f25aea1d" elementFormDefault="qualified">
    <xsd:import namespace="http://schemas.microsoft.com/office/2006/documentManagement/types"/>
    <xsd:import namespace="http://schemas.microsoft.com/office/infopath/2007/PartnerControls"/>
    <xsd:element name="Symposium_x0020_Theme" ma:index="13" ma:displayName="Symposium Theme" ma:default="Targeted Interventions" ma:format="Dropdown" ma:internalName="Symposium_x0020_Theme">
      <xsd:simpleType>
        <xsd:restriction base="dms:Choice">
          <xsd:enumeration value="Targeted Interventions"/>
          <xsd:enumeration value="Enrollment Management"/>
          <xsd:enumeration value="Institutional Change"/>
          <xsd:enumeration value="Connection"/>
          <xsd:enumeration value="High-Impact Practices"/>
        </xsd:restriction>
      </xsd:simpleType>
    </xsd:element>
    <xsd:element name="d9801a0988764e99a072e451db3f6bc2" ma:index="16" nillable="true" ma:taxonomy="true" ma:internalName="d9801a0988764e99a072e451db3f6bc2" ma:taxonomyFieldName="CSUCampusNames" ma:displayName="CSU Campus Names" ma:readOnly="false" ma:default="" ma:fieldId="{d9801a09-8876-4e99-a072-e451db3f6bc2}" ma:sspId="ab59b9a8-0c0a-4af1-95ae-2c1b5a595c16" ma:termSetId="a868a788-bc18-4460-8217-6e04441df2b9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9521B3E-1C8D-4869-BD13-76987EEE4E77}"/>
</file>

<file path=customXml/itemProps2.xml><?xml version="1.0" encoding="utf-8"?>
<ds:datastoreItem xmlns:ds="http://schemas.openxmlformats.org/officeDocument/2006/customXml" ds:itemID="{E216CD23-058A-43F4-9947-5DAAA6E4566C}"/>
</file>

<file path=customXml/itemProps3.xml><?xml version="1.0" encoding="utf-8"?>
<ds:datastoreItem xmlns:ds="http://schemas.openxmlformats.org/officeDocument/2006/customXml" ds:itemID="{C83F04B0-171D-485F-9B15-BF66FB0FA47E}"/>
</file>

<file path=customXml/itemProps4.xml><?xml version="1.0" encoding="utf-8"?>
<ds:datastoreItem xmlns:ds="http://schemas.openxmlformats.org/officeDocument/2006/customXml" ds:itemID="{D76DBCC7-38A1-4252-A52A-5D1FACE3102C}"/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1409</Words>
  <Application>Microsoft Office PowerPoint</Application>
  <PresentationFormat>Custom</PresentationFormat>
  <Paragraphs>197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 Jose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Chicanx/Latinx and African American Student Success Taskforces</dc:title>
  <dc:creator>Chang Kim</dc:creator>
  <cp:lastModifiedBy>stacy@gleixner.org</cp:lastModifiedBy>
  <cp:revision>80</cp:revision>
  <dcterms:created xsi:type="dcterms:W3CDTF">2014-04-18T16:56:49Z</dcterms:created>
  <dcterms:modified xsi:type="dcterms:W3CDTF">2016-09-21T03:13:54Z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0x010100775C46C2E02D6D4FA10A0271A0AA56A1</vt:lpwstr>
  </property>
  <property fmtid="{D5CDD505-2E9C-101B-9397-08002B2CF9AE}" pid="3" name="_dlc_DocIdItemGuid">
    <vt:lpwstr>56e36f64-dce6-4a13-97c5-845cd17628dd</vt:lpwstr>
  </property>
  <property fmtid="{D5CDD505-2E9C-101B-9397-08002B2CF9AE}" pid="4" name="CSUCampusNames">
    <vt:lpwstr>102;#San José|5140363f-fa2d-4653-b08b-b43d42ce93d0</vt:lpwstr>
  </property>
  <property fmtid="{D5CDD505-2E9C-101B-9397-08002B2CF9AE}" pid="5" name="CSU Campus Names">
    <vt:lpwstr>102;#San José|5140363f-fa2d-4653-b08b-b43d42ce93d0</vt:lpwstr>
  </property>
  <property fmtid="{D5CDD505-2E9C-101B-9397-08002B2CF9AE}" pid="6" name="rv49">
    <vt:lpwstr>Chicanx/Latinx and African American Student Success Taskforces</vt:lpwstr>
  </property>
  <property fmtid="{D5CDD505-2E9C-101B-9397-08002B2CF9AE}" pid="7" name="p9d6a3c57de5468ab057bd261850f0ef">
    <vt:lpwstr>San José|5140363f-fa2d-4653-b08b-b43d42ce93d0</vt:lpwstr>
  </property>
</Properties>
</file>