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olors4.xml" ContentType="application/vnd.ms-office.chartcolorstyle+xml"/>
  <Override PartName="/ppt/charts/style1.xml" ContentType="application/vnd.ms-office.chartstyle+xml"/>
  <Override PartName="/ppt/charts/chart2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olors1.xml" ContentType="application/vnd.ms-office.chartcolorstyle+xml"/>
  <Override PartName="/ppt/charts/style2.xml" ContentType="application/vnd.ms-office.chartstyl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layout3.xml" ContentType="application/vnd.openxmlformats-officedocument.drawingml.diagramLayout+xml"/>
  <Override PartName="/ppt/charts/chart4.xml" ContentType="application/vnd.openxmlformats-officedocument.drawingml.chart+xml"/>
  <Override PartName="/ppt/diagrams/drawing2.xml" ContentType="application/vnd.ms-office.drawingml.diagramDrawing+xml"/>
  <Override PartName="/ppt/charts/style4.xml" ContentType="application/vnd.ms-office.chart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diagrams/drawing5.xml" ContentType="application/vnd.ms-office.drawingml.diagramDrawing+xml"/>
  <Override PartName="/ppt/charts/colors2.xml" ContentType="application/vnd.ms-office.chartcolorstyle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5.xml" ContentType="application/vnd.openxmlformats-officedocument.drawingml.diagramColors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6" r:id="rId2"/>
    <p:sldId id="276" r:id="rId3"/>
    <p:sldId id="268" r:id="rId4"/>
    <p:sldId id="290" r:id="rId5"/>
    <p:sldId id="269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87" r:id="rId15"/>
    <p:sldId id="278" r:id="rId16"/>
    <p:sldId id="281" r:id="rId17"/>
    <p:sldId id="279" r:id="rId18"/>
    <p:sldId id="280" r:id="rId19"/>
    <p:sldId id="286" r:id="rId20"/>
    <p:sldId id="283" r:id="rId21"/>
    <p:sldId id="285" r:id="rId22"/>
    <p:sldId id="284" r:id="rId23"/>
    <p:sldId id="282" r:id="rId24"/>
    <p:sldId id="289" r:id="rId2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29"/>
  </p:normalViewPr>
  <p:slideViewPr>
    <p:cSldViewPr snapToGrid="0" snapToObjects="1">
      <p:cViewPr varScale="1">
        <p:scale>
          <a:sx n="89" d="100"/>
          <a:sy n="89" d="100"/>
        </p:scale>
        <p:origin x="1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Student Users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2,004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3,123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4,148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4,849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FA5-4A1E-8DBE-17207284DC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783</c:v>
                </c:pt>
                <c:pt idx="1">
                  <c:v>2004</c:v>
                </c:pt>
                <c:pt idx="2">
                  <c:v>3123</c:v>
                </c:pt>
                <c:pt idx="3">
                  <c:v>4148</c:v>
                </c:pt>
                <c:pt idx="4">
                  <c:v>4849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A5-4A1E-8DBE-17207284D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Student Visits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3,652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10,092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18,914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25,013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FA5-4A1E-8DBE-17207284DC3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29,558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FA5-4A1E-8DBE-17207284DC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3652</c:v>
                </c:pt>
                <c:pt idx="1">
                  <c:v>10092</c:v>
                </c:pt>
                <c:pt idx="2">
                  <c:v>18914</c:v>
                </c:pt>
                <c:pt idx="3">
                  <c:v>25013</c:v>
                </c:pt>
                <c:pt idx="4">
                  <c:v>29558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A5-4A1E-8DBE-17207284DC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46573016"/>
        <c:axId val="546574192"/>
      </c:barChart>
      <c:catAx>
        <c:axId val="546573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74192"/>
        <c:crosses val="autoZero"/>
        <c:auto val="1"/>
        <c:lblAlgn val="ctr"/>
        <c:lblOffset val="100"/>
        <c:noMultiLvlLbl val="0"/>
      </c:catAx>
      <c:valAx>
        <c:axId val="5465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730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2015-2016:  All</a:t>
            </a:r>
            <a:r>
              <a:rPr lang="en-US" sz="2800" b="1" baseline="0" dirty="0" smtClean="0"/>
              <a:t> SI Courses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 to 7</c:v>
                </c:pt>
                <c:pt idx="2">
                  <c:v>8 to 15</c:v>
                </c:pt>
                <c:pt idx="3">
                  <c:v>16 or more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2.0999999999999996</c:v>
                </c:pt>
                <c:pt idx="1">
                  <c:v>2.38</c:v>
                </c:pt>
                <c:pt idx="2">
                  <c:v>2.6399999999999997</c:v>
                </c:pt>
                <c:pt idx="3">
                  <c:v>2.9649999999999999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4C-4B30-894A-6617986E7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977408"/>
        <c:axId val="646977800"/>
      </c:barChart>
      <c:catAx>
        <c:axId val="6469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77800"/>
        <c:crosses val="autoZero"/>
        <c:auto val="1"/>
        <c:lblAlgn val="ctr"/>
        <c:lblOffset val="100"/>
        <c:noMultiLvlLbl val="0"/>
      </c:catAx>
      <c:valAx>
        <c:axId val="64697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7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2011</a:t>
            </a:r>
            <a:r>
              <a:rPr lang="en-US" sz="2800" b="1" baseline="0" dirty="0" smtClean="0"/>
              <a:t> – 2016:  Course Passing Rate All SI Users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413365321522313E-2"/>
          <c:y val="0.11227546751968502"/>
          <c:w val="0.94696163467847771"/>
          <c:h val="0.754764240895669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Non-URM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to 7</c:v>
                </c:pt>
                <c:pt idx="1">
                  <c:v>8 to 15</c:v>
                </c:pt>
                <c:pt idx="2">
                  <c:v>16 or more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79.900000000000006</c:v>
                </c:pt>
                <c:pt idx="1">
                  <c:v>86.2</c:v>
                </c:pt>
                <c:pt idx="2">
                  <c:v>92.1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52-4B6E-A6A0-7F2544FFA2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to 7</c:v>
                </c:pt>
                <c:pt idx="1">
                  <c:v>8 to 15</c:v>
                </c:pt>
                <c:pt idx="2">
                  <c:v>16 or more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71.5</c:v>
                </c:pt>
                <c:pt idx="1">
                  <c:v>82.8</c:v>
                </c:pt>
                <c:pt idx="2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52-4B6E-A6A0-7F2544FFA2DC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6978584"/>
        <c:axId val="646978976"/>
      </c:lineChart>
      <c:catAx>
        <c:axId val="64697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78976"/>
        <c:crosses val="autoZero"/>
        <c:auto val="1"/>
        <c:lblAlgn val="ctr"/>
        <c:lblOffset val="100"/>
        <c:noMultiLvlLbl val="0"/>
      </c:catAx>
      <c:valAx>
        <c:axId val="64697897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78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Graduated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</c:v>
                </c:pt>
                <c:pt idx="1">
                  <c:v>Non-SI</c:v>
                </c:pt>
                <c:pt idx="2">
                  <c:v>SI Participants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0.153</c:v>
                </c:pt>
                <c:pt idx="1">
                  <c:v>0.14899999999999999</c:v>
                </c:pt>
                <c:pt idx="2">
                  <c:v>0.21299999999999999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1-47F6-99E7-40B5E8D6B8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6979760"/>
        <c:axId val="646980152"/>
      </c:barChart>
      <c:catAx>
        <c:axId val="64697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80152"/>
        <c:crosses val="autoZero"/>
        <c:auto val="1"/>
        <c:lblAlgn val="ctr"/>
        <c:lblOffset val="100"/>
        <c:noMultiLvlLbl val="0"/>
      </c:catAx>
      <c:valAx>
        <c:axId val="64698015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9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15448654855641E-2"/>
          <c:y val="1.8173905019685042E-2"/>
          <c:w val="0.94696163467847771"/>
          <c:h val="0.82014148622047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National</c:v>
                </c:pt>
                <c:pt idx="1">
                  <c:v>Overall</c:v>
                </c:pt>
                <c:pt idx="2">
                  <c:v>Lowest</c:v>
                </c:pt>
                <c:pt idx="3">
                  <c:v>Highest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0.43</c:v>
                </c:pt>
                <c:pt idx="2">
                  <c:v>0.24</c:v>
                </c:pt>
                <c:pt idx="3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BD-444C-B9ED-832BFC0147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7337856"/>
        <c:axId val="647338248"/>
      </c:barChart>
      <c:catAx>
        <c:axId val="6473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38248"/>
        <c:crosses val="autoZero"/>
        <c:auto val="1"/>
        <c:lblAlgn val="ctr"/>
        <c:lblOffset val="100"/>
        <c:noMultiLvlLbl val="0"/>
      </c:catAx>
      <c:valAx>
        <c:axId val="647338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3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0B22E-03E0-4F7E-88A3-349E4273A56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FD53C-7942-4824-BD95-5B2D4AD27AA1}">
      <dgm:prSet phldrT="[Text]"/>
      <dgm:spPr/>
      <dgm:t>
        <a:bodyPr/>
        <a:lstStyle/>
        <a:p>
          <a:r>
            <a:rPr lang="en-US" dirty="0" smtClean="0"/>
            <a:t>Raising Grades</a:t>
          </a:r>
          <a:endParaRPr lang="en-US" dirty="0"/>
        </a:p>
      </dgm:t>
    </dgm:pt>
    <dgm:pt modelId="{84E547C0-DEEC-4A78-BE90-EE9A4A153DC6}" type="parTrans" cxnId="{B2C688CB-6526-439D-8DF9-0FD4888609CD}">
      <dgm:prSet/>
      <dgm:spPr/>
      <dgm:t>
        <a:bodyPr/>
        <a:lstStyle/>
        <a:p>
          <a:endParaRPr lang="en-US"/>
        </a:p>
      </dgm:t>
    </dgm:pt>
    <dgm:pt modelId="{F05C6A1D-B362-40BD-AF98-384BABF05430}" type="sibTrans" cxnId="{B2C688CB-6526-439D-8DF9-0FD4888609CD}">
      <dgm:prSet/>
      <dgm:spPr/>
      <dgm:t>
        <a:bodyPr/>
        <a:lstStyle/>
        <a:p>
          <a:endParaRPr lang="en-US"/>
        </a:p>
      </dgm:t>
    </dgm:pt>
    <dgm:pt modelId="{58928F84-7609-4AA0-A396-E3C96CE3B24A}">
      <dgm:prSet phldrT="[Text]"/>
      <dgm:spPr/>
      <dgm:t>
        <a:bodyPr/>
        <a:lstStyle/>
        <a:p>
          <a:r>
            <a:rPr lang="en-US" dirty="0" smtClean="0"/>
            <a:t>Eliminating the Gap</a:t>
          </a:r>
          <a:endParaRPr lang="en-US" dirty="0"/>
        </a:p>
      </dgm:t>
    </dgm:pt>
    <dgm:pt modelId="{5C1A53AE-8270-40EA-8435-E1C7E9B86DFE}" type="parTrans" cxnId="{2E7ACADF-05F3-42C2-B192-7EE932CE84F3}">
      <dgm:prSet/>
      <dgm:spPr/>
      <dgm:t>
        <a:bodyPr/>
        <a:lstStyle/>
        <a:p>
          <a:endParaRPr lang="en-US"/>
        </a:p>
      </dgm:t>
    </dgm:pt>
    <dgm:pt modelId="{7518A0ED-6E99-4E43-9929-E4FB02D5FFAD}" type="sibTrans" cxnId="{2E7ACADF-05F3-42C2-B192-7EE932CE84F3}">
      <dgm:prSet/>
      <dgm:spPr/>
      <dgm:t>
        <a:bodyPr/>
        <a:lstStyle/>
        <a:p>
          <a:endParaRPr lang="en-US"/>
        </a:p>
      </dgm:t>
    </dgm:pt>
    <dgm:pt modelId="{E27C7683-90F3-43A4-AB42-ECF170B70F8A}">
      <dgm:prSet phldrT="[Text]"/>
      <dgm:spPr/>
      <dgm:t>
        <a:bodyPr/>
        <a:lstStyle/>
        <a:p>
          <a:r>
            <a:rPr lang="en-US" dirty="0" smtClean="0"/>
            <a:t>Increasing Graduation</a:t>
          </a:r>
          <a:endParaRPr lang="en-US" dirty="0"/>
        </a:p>
      </dgm:t>
    </dgm:pt>
    <dgm:pt modelId="{86EE389D-8158-4B19-A0F4-080AA3422C2F}" type="parTrans" cxnId="{F1941C57-662C-4CFD-B776-FC8A8BF4C378}">
      <dgm:prSet/>
      <dgm:spPr/>
      <dgm:t>
        <a:bodyPr/>
        <a:lstStyle/>
        <a:p>
          <a:endParaRPr lang="en-US"/>
        </a:p>
      </dgm:t>
    </dgm:pt>
    <dgm:pt modelId="{AF21CA67-4DCF-456F-9A70-EA5C0CEB3F8A}" type="sibTrans" cxnId="{F1941C57-662C-4CFD-B776-FC8A8BF4C378}">
      <dgm:prSet/>
      <dgm:spPr/>
      <dgm:t>
        <a:bodyPr/>
        <a:lstStyle/>
        <a:p>
          <a:endParaRPr lang="en-US"/>
        </a:p>
      </dgm:t>
    </dgm:pt>
    <dgm:pt modelId="{7B207E48-3240-4519-8FA5-264A57E561A7}" type="pres">
      <dgm:prSet presAssocID="{62E0B22E-03E0-4F7E-88A3-349E4273A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5CF34-67FA-4709-A64C-67048BA819EF}" type="pres">
      <dgm:prSet presAssocID="{7A3FD53C-7942-4824-BD95-5B2D4AD27A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F2817-8D2C-4367-B527-03DD9B9925CD}" type="pres">
      <dgm:prSet presAssocID="{F05C6A1D-B362-40BD-AF98-384BABF05430}" presName="spacer" presStyleCnt="0"/>
      <dgm:spPr/>
    </dgm:pt>
    <dgm:pt modelId="{2E8AD2B4-74D4-4DC3-9E25-DE355B9FF0A9}" type="pres">
      <dgm:prSet presAssocID="{58928F84-7609-4AA0-A396-E3C96CE3B2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40121-545F-4680-BA1F-3971DA5950BC}" type="pres">
      <dgm:prSet presAssocID="{7518A0ED-6E99-4E43-9929-E4FB02D5FFAD}" presName="spacer" presStyleCnt="0"/>
      <dgm:spPr/>
    </dgm:pt>
    <dgm:pt modelId="{3709BF7B-72F8-4E88-89CA-6704E1F43D85}" type="pres">
      <dgm:prSet presAssocID="{E27C7683-90F3-43A4-AB42-ECF170B70F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688CB-6526-439D-8DF9-0FD4888609CD}" srcId="{62E0B22E-03E0-4F7E-88A3-349E4273A563}" destId="{7A3FD53C-7942-4824-BD95-5B2D4AD27AA1}" srcOrd="0" destOrd="0" parTransId="{84E547C0-DEEC-4A78-BE90-EE9A4A153DC6}" sibTransId="{F05C6A1D-B362-40BD-AF98-384BABF05430}"/>
    <dgm:cxn modelId="{ACEC8D38-8C93-407C-A958-D83E439BDFA9}" type="presOf" srcId="{62E0B22E-03E0-4F7E-88A3-349E4273A563}" destId="{7B207E48-3240-4519-8FA5-264A57E561A7}" srcOrd="0" destOrd="0" presId="urn:microsoft.com/office/officeart/2005/8/layout/vList2"/>
    <dgm:cxn modelId="{2E7ACADF-05F3-42C2-B192-7EE932CE84F3}" srcId="{62E0B22E-03E0-4F7E-88A3-349E4273A563}" destId="{58928F84-7609-4AA0-A396-E3C96CE3B24A}" srcOrd="1" destOrd="0" parTransId="{5C1A53AE-8270-40EA-8435-E1C7E9B86DFE}" sibTransId="{7518A0ED-6E99-4E43-9929-E4FB02D5FFAD}"/>
    <dgm:cxn modelId="{5C225A6A-1592-452E-9050-B46818B4D787}" type="presOf" srcId="{58928F84-7609-4AA0-A396-E3C96CE3B24A}" destId="{2E8AD2B4-74D4-4DC3-9E25-DE355B9FF0A9}" srcOrd="0" destOrd="0" presId="urn:microsoft.com/office/officeart/2005/8/layout/vList2"/>
    <dgm:cxn modelId="{EACE89DB-D241-4DC3-B9B8-4D0104FAC3CA}" type="presOf" srcId="{E27C7683-90F3-43A4-AB42-ECF170B70F8A}" destId="{3709BF7B-72F8-4E88-89CA-6704E1F43D85}" srcOrd="0" destOrd="0" presId="urn:microsoft.com/office/officeart/2005/8/layout/vList2"/>
    <dgm:cxn modelId="{0AFA2123-0351-4723-878B-5657110E2376}" type="presOf" srcId="{7A3FD53C-7942-4824-BD95-5B2D4AD27AA1}" destId="{E785CF34-67FA-4709-A64C-67048BA819EF}" srcOrd="0" destOrd="0" presId="urn:microsoft.com/office/officeart/2005/8/layout/vList2"/>
    <dgm:cxn modelId="{F1941C57-662C-4CFD-B776-FC8A8BF4C378}" srcId="{62E0B22E-03E0-4F7E-88A3-349E4273A563}" destId="{E27C7683-90F3-43A4-AB42-ECF170B70F8A}" srcOrd="2" destOrd="0" parTransId="{86EE389D-8158-4B19-A0F4-080AA3422C2F}" sibTransId="{AF21CA67-4DCF-456F-9A70-EA5C0CEB3F8A}"/>
    <dgm:cxn modelId="{CE52689E-DD95-4805-8708-2ED442A9DC75}" type="presParOf" srcId="{7B207E48-3240-4519-8FA5-264A57E561A7}" destId="{E785CF34-67FA-4709-A64C-67048BA819EF}" srcOrd="0" destOrd="0" presId="urn:microsoft.com/office/officeart/2005/8/layout/vList2"/>
    <dgm:cxn modelId="{A04747F0-480D-4D8D-B1BD-8AFFE7C4C5B7}" type="presParOf" srcId="{7B207E48-3240-4519-8FA5-264A57E561A7}" destId="{94EF2817-8D2C-4367-B527-03DD9B9925CD}" srcOrd="1" destOrd="0" presId="urn:microsoft.com/office/officeart/2005/8/layout/vList2"/>
    <dgm:cxn modelId="{79B9CA01-B490-47D2-8653-175F9DEA7C36}" type="presParOf" srcId="{7B207E48-3240-4519-8FA5-264A57E561A7}" destId="{2E8AD2B4-74D4-4DC3-9E25-DE355B9FF0A9}" srcOrd="2" destOrd="0" presId="urn:microsoft.com/office/officeart/2005/8/layout/vList2"/>
    <dgm:cxn modelId="{4F613BF1-24E6-4426-805D-1B4281ECBB48}" type="presParOf" srcId="{7B207E48-3240-4519-8FA5-264A57E561A7}" destId="{FEF40121-545F-4680-BA1F-3971DA5950BC}" srcOrd="3" destOrd="0" presId="urn:microsoft.com/office/officeart/2005/8/layout/vList2"/>
    <dgm:cxn modelId="{E48D0C8B-668F-46D3-B88C-A89A45449EF2}" type="presParOf" srcId="{7B207E48-3240-4519-8FA5-264A57E561A7}" destId="{3709BF7B-72F8-4E88-89CA-6704E1F43D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F1DEF-D9B9-4BC9-8207-F2E05CC1654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34548-1E8B-472D-B49A-EE7225B4B9A9}">
      <dgm:prSet phldrT="[Text]"/>
      <dgm:spPr/>
      <dgm:t>
        <a:bodyPr/>
        <a:lstStyle/>
        <a:p>
          <a:r>
            <a:rPr lang="en-US" dirty="0" smtClean="0"/>
            <a:t>Director, Learning Center</a:t>
          </a:r>
          <a:endParaRPr lang="en-US" dirty="0"/>
        </a:p>
      </dgm:t>
    </dgm:pt>
    <dgm:pt modelId="{362C7A12-7E69-4DC1-ADDD-10B2A63B3A9C}" type="parTrans" cxnId="{91BF692E-8B04-404C-9E11-0E37DED73D71}">
      <dgm:prSet/>
      <dgm:spPr/>
      <dgm:t>
        <a:bodyPr/>
        <a:lstStyle/>
        <a:p>
          <a:endParaRPr lang="en-US"/>
        </a:p>
      </dgm:t>
    </dgm:pt>
    <dgm:pt modelId="{F6D4EA34-CC7F-41EF-BD6D-6E08184E1B60}" type="sibTrans" cxnId="{91BF692E-8B04-404C-9E11-0E37DED73D71}">
      <dgm:prSet/>
      <dgm:spPr/>
      <dgm:t>
        <a:bodyPr/>
        <a:lstStyle/>
        <a:p>
          <a:endParaRPr lang="en-US"/>
        </a:p>
      </dgm:t>
    </dgm:pt>
    <dgm:pt modelId="{80364210-5D7D-4A56-B0ED-822B5A390DDF}">
      <dgm:prSet phldrT="[Text]"/>
      <dgm:spPr/>
      <dgm:t>
        <a:bodyPr/>
        <a:lstStyle/>
        <a:p>
          <a:r>
            <a:rPr lang="en-US" dirty="0" smtClean="0"/>
            <a:t>SI Coordinator</a:t>
          </a:r>
          <a:endParaRPr lang="en-US" dirty="0"/>
        </a:p>
      </dgm:t>
    </dgm:pt>
    <dgm:pt modelId="{E40CF8D4-DBC0-44F0-8B7D-3582884957EB}" type="parTrans" cxnId="{BA4D1457-D77D-4D08-A560-178050B38824}">
      <dgm:prSet/>
      <dgm:spPr/>
      <dgm:t>
        <a:bodyPr/>
        <a:lstStyle/>
        <a:p>
          <a:endParaRPr lang="en-US"/>
        </a:p>
      </dgm:t>
    </dgm:pt>
    <dgm:pt modelId="{CF19554F-8E74-4EAA-93F4-48EE10687C51}" type="sibTrans" cxnId="{BA4D1457-D77D-4D08-A560-178050B38824}">
      <dgm:prSet/>
      <dgm:spPr/>
      <dgm:t>
        <a:bodyPr/>
        <a:lstStyle/>
        <a:p>
          <a:endParaRPr lang="en-US"/>
        </a:p>
      </dgm:t>
    </dgm:pt>
    <dgm:pt modelId="{61C66490-5D3C-49C9-B6E0-F8B6F59B2684}" type="asst">
      <dgm:prSet/>
      <dgm:spPr/>
      <dgm:t>
        <a:bodyPr/>
        <a:lstStyle/>
        <a:p>
          <a:r>
            <a:rPr lang="en-US" dirty="0" smtClean="0"/>
            <a:t>Admin Support</a:t>
          </a:r>
          <a:endParaRPr lang="en-US" dirty="0"/>
        </a:p>
      </dgm:t>
    </dgm:pt>
    <dgm:pt modelId="{234B6880-1839-4D8B-8DBD-F5744A103FA3}" type="parTrans" cxnId="{DA0965AC-6BAC-4C4B-97DB-9604DC0A4C4F}">
      <dgm:prSet/>
      <dgm:spPr/>
      <dgm:t>
        <a:bodyPr/>
        <a:lstStyle/>
        <a:p>
          <a:endParaRPr lang="en-US"/>
        </a:p>
      </dgm:t>
    </dgm:pt>
    <dgm:pt modelId="{C81F793B-8B62-48A9-8BB4-0D73DE343A4E}" type="sibTrans" cxnId="{DA0965AC-6BAC-4C4B-97DB-9604DC0A4C4F}">
      <dgm:prSet/>
      <dgm:spPr/>
      <dgm:t>
        <a:bodyPr/>
        <a:lstStyle/>
        <a:p>
          <a:endParaRPr lang="en-US"/>
        </a:p>
      </dgm:t>
    </dgm:pt>
    <dgm:pt modelId="{2821E2E9-0264-4DF1-9BD6-AA891E81D4F0}">
      <dgm:prSet/>
      <dgm:spPr/>
      <dgm:t>
        <a:bodyPr/>
        <a:lstStyle/>
        <a:p>
          <a:r>
            <a:rPr lang="en-US" dirty="0" smtClean="0"/>
            <a:t>SI Mentor</a:t>
          </a:r>
          <a:endParaRPr lang="en-US" dirty="0"/>
        </a:p>
      </dgm:t>
    </dgm:pt>
    <dgm:pt modelId="{1BF50984-DD2A-40B9-98E3-CEBC44B39280}" type="parTrans" cxnId="{AE800D20-A642-4522-A4C7-E68B63F7B6A5}">
      <dgm:prSet/>
      <dgm:spPr/>
      <dgm:t>
        <a:bodyPr/>
        <a:lstStyle/>
        <a:p>
          <a:endParaRPr lang="en-US"/>
        </a:p>
      </dgm:t>
    </dgm:pt>
    <dgm:pt modelId="{620143EE-E4F7-4E6F-891E-F8DC470DD6F1}" type="sibTrans" cxnId="{AE800D20-A642-4522-A4C7-E68B63F7B6A5}">
      <dgm:prSet/>
      <dgm:spPr/>
      <dgm:t>
        <a:bodyPr/>
        <a:lstStyle/>
        <a:p>
          <a:endParaRPr lang="en-US"/>
        </a:p>
      </dgm:t>
    </dgm:pt>
    <dgm:pt modelId="{50D33BED-1E38-4827-8321-7605BFCB2378}">
      <dgm:prSet/>
      <dgm:spPr/>
      <dgm:t>
        <a:bodyPr/>
        <a:lstStyle/>
        <a:p>
          <a:r>
            <a:rPr lang="en-US" dirty="0" smtClean="0"/>
            <a:t>SI Mentor</a:t>
          </a:r>
          <a:endParaRPr lang="en-US" dirty="0"/>
        </a:p>
      </dgm:t>
    </dgm:pt>
    <dgm:pt modelId="{B245FBF4-B128-4955-BC99-9AF08D9255C5}" type="parTrans" cxnId="{5BB19012-C3B7-42BB-B7DD-52EB1AC75022}">
      <dgm:prSet/>
      <dgm:spPr/>
      <dgm:t>
        <a:bodyPr/>
        <a:lstStyle/>
        <a:p>
          <a:endParaRPr lang="en-US"/>
        </a:p>
      </dgm:t>
    </dgm:pt>
    <dgm:pt modelId="{1D9C1F7A-D14B-42B1-ABCB-A50E1F22D902}" type="sibTrans" cxnId="{5BB19012-C3B7-42BB-B7DD-52EB1AC75022}">
      <dgm:prSet/>
      <dgm:spPr/>
      <dgm:t>
        <a:bodyPr/>
        <a:lstStyle/>
        <a:p>
          <a:endParaRPr lang="en-US"/>
        </a:p>
      </dgm:t>
    </dgm:pt>
    <dgm:pt modelId="{8E73E436-9AC8-4F84-9452-8DA50D46CA1B}" type="asst">
      <dgm:prSet/>
      <dgm:spPr/>
      <dgm:t>
        <a:bodyPr/>
        <a:lstStyle/>
        <a:p>
          <a:r>
            <a:rPr lang="en-US" dirty="0" smtClean="0"/>
            <a:t>SI Assistant Coordinator</a:t>
          </a:r>
          <a:endParaRPr lang="en-US" dirty="0"/>
        </a:p>
      </dgm:t>
    </dgm:pt>
    <dgm:pt modelId="{D37BCC28-AE46-4E63-8C1A-865F5B1ADEF6}" type="parTrans" cxnId="{9013D22F-62D0-46DE-A2C8-94508828639E}">
      <dgm:prSet/>
      <dgm:spPr/>
      <dgm:t>
        <a:bodyPr/>
        <a:lstStyle/>
        <a:p>
          <a:endParaRPr lang="en-US"/>
        </a:p>
      </dgm:t>
    </dgm:pt>
    <dgm:pt modelId="{27634C3C-65B4-4E9C-A6D9-7716F9813076}" type="sibTrans" cxnId="{9013D22F-62D0-46DE-A2C8-94508828639E}">
      <dgm:prSet/>
      <dgm:spPr/>
      <dgm:t>
        <a:bodyPr/>
        <a:lstStyle/>
        <a:p>
          <a:endParaRPr lang="en-US"/>
        </a:p>
      </dgm:t>
    </dgm:pt>
    <dgm:pt modelId="{17AF7AC0-6E68-4335-A712-0795D75FBAB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SI Leader (10)</a:t>
          </a:r>
          <a:endParaRPr lang="en-US" dirty="0"/>
        </a:p>
      </dgm:t>
    </dgm:pt>
    <dgm:pt modelId="{D163567D-3D4C-4929-8D1F-ED52E419A5D6}" type="parTrans" cxnId="{612D185F-C862-405C-AAA9-8C415F6792D0}">
      <dgm:prSet/>
      <dgm:spPr/>
      <dgm:t>
        <a:bodyPr/>
        <a:lstStyle/>
        <a:p>
          <a:endParaRPr lang="en-US"/>
        </a:p>
      </dgm:t>
    </dgm:pt>
    <dgm:pt modelId="{ADA801AF-F61C-4482-A5D6-9C540BCE868C}" type="sibTrans" cxnId="{612D185F-C862-405C-AAA9-8C415F6792D0}">
      <dgm:prSet/>
      <dgm:spPr/>
      <dgm:t>
        <a:bodyPr/>
        <a:lstStyle/>
        <a:p>
          <a:endParaRPr lang="en-US"/>
        </a:p>
      </dgm:t>
    </dgm:pt>
    <dgm:pt modelId="{B5FAD625-BF97-4EEA-AFB8-A277941BE4A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SI Leader (10)</a:t>
          </a:r>
          <a:endParaRPr lang="en-US" dirty="0"/>
        </a:p>
      </dgm:t>
    </dgm:pt>
    <dgm:pt modelId="{5E1F472F-4862-4908-897B-D2CDCB7032DA}" type="parTrans" cxnId="{1DA8D2FF-A4F8-42EA-B553-6BE62E9E1C8C}">
      <dgm:prSet/>
      <dgm:spPr/>
      <dgm:t>
        <a:bodyPr/>
        <a:lstStyle/>
        <a:p>
          <a:endParaRPr lang="en-US"/>
        </a:p>
      </dgm:t>
    </dgm:pt>
    <dgm:pt modelId="{673CD6E9-691C-4842-A1B8-00602348C50C}" type="sibTrans" cxnId="{1DA8D2FF-A4F8-42EA-B553-6BE62E9E1C8C}">
      <dgm:prSet/>
      <dgm:spPr/>
      <dgm:t>
        <a:bodyPr/>
        <a:lstStyle/>
        <a:p>
          <a:endParaRPr lang="en-US"/>
        </a:p>
      </dgm:t>
    </dgm:pt>
    <dgm:pt modelId="{46D6AC31-3419-45CA-B894-44350F46C90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SI Leaders (7)</a:t>
          </a:r>
          <a:endParaRPr lang="en-US" dirty="0"/>
        </a:p>
      </dgm:t>
    </dgm:pt>
    <dgm:pt modelId="{31BCBFB1-B28B-4262-8B5C-69BE916DBF41}" type="parTrans" cxnId="{1CBAE51A-485E-4D92-A629-BCF7E46BD07A}">
      <dgm:prSet/>
      <dgm:spPr/>
      <dgm:t>
        <a:bodyPr/>
        <a:lstStyle/>
        <a:p>
          <a:endParaRPr lang="en-US"/>
        </a:p>
      </dgm:t>
    </dgm:pt>
    <dgm:pt modelId="{CFD97B27-FF55-4E40-9AC2-84A6F366F2B5}" type="sibTrans" cxnId="{1CBAE51A-485E-4D92-A629-BCF7E46BD07A}">
      <dgm:prSet/>
      <dgm:spPr/>
      <dgm:t>
        <a:bodyPr/>
        <a:lstStyle/>
        <a:p>
          <a:endParaRPr lang="en-US"/>
        </a:p>
      </dgm:t>
    </dgm:pt>
    <dgm:pt modelId="{A75A1B29-4274-441A-A051-C67842E8282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SI Leaders (21)</a:t>
          </a:r>
          <a:endParaRPr lang="en-US" dirty="0"/>
        </a:p>
      </dgm:t>
    </dgm:pt>
    <dgm:pt modelId="{37D0FA15-269C-46E3-A1B8-6916EE4A5EF4}" type="parTrans" cxnId="{4FA3DDDA-C93B-4BAE-9D4A-8493208F649C}">
      <dgm:prSet/>
      <dgm:spPr/>
      <dgm:t>
        <a:bodyPr/>
        <a:lstStyle/>
        <a:p>
          <a:endParaRPr lang="en-US"/>
        </a:p>
      </dgm:t>
    </dgm:pt>
    <dgm:pt modelId="{1D312E2E-CDD6-4987-BF1C-CCF3079E9DAA}" type="sibTrans" cxnId="{4FA3DDDA-C93B-4BAE-9D4A-8493208F649C}">
      <dgm:prSet/>
      <dgm:spPr/>
      <dgm:t>
        <a:bodyPr/>
        <a:lstStyle/>
        <a:p>
          <a:endParaRPr lang="en-US"/>
        </a:p>
      </dgm:t>
    </dgm:pt>
    <dgm:pt modelId="{BA3CC17B-3630-4902-8998-01152FE5A522}" type="pres">
      <dgm:prSet presAssocID="{585F1DEF-D9B9-4BC9-8207-F2E05CC165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7550B1-CCE7-43DC-BEB8-9CE83D1E0714}" type="pres">
      <dgm:prSet presAssocID="{3CF34548-1E8B-472D-B49A-EE7225B4B9A9}" presName="hierRoot1" presStyleCnt="0">
        <dgm:presLayoutVars>
          <dgm:hierBranch val="init"/>
        </dgm:presLayoutVars>
      </dgm:prSet>
      <dgm:spPr/>
    </dgm:pt>
    <dgm:pt modelId="{EB3299FC-8190-4AA4-8A37-69ED8A2B8C76}" type="pres">
      <dgm:prSet presAssocID="{3CF34548-1E8B-472D-B49A-EE7225B4B9A9}" presName="rootComposite1" presStyleCnt="0"/>
      <dgm:spPr/>
    </dgm:pt>
    <dgm:pt modelId="{409CCFAF-7575-4D12-B5CE-17FA4DA0C16F}" type="pres">
      <dgm:prSet presAssocID="{3CF34548-1E8B-472D-B49A-EE7225B4B9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B0606-015E-4321-AEE5-DA002DAA32BE}" type="pres">
      <dgm:prSet presAssocID="{3CF34548-1E8B-472D-B49A-EE7225B4B9A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82F2D8-C652-4A68-8B83-067A0CB147CC}" type="pres">
      <dgm:prSet presAssocID="{3CF34548-1E8B-472D-B49A-EE7225B4B9A9}" presName="hierChild2" presStyleCnt="0"/>
      <dgm:spPr/>
    </dgm:pt>
    <dgm:pt modelId="{59561169-A583-4D21-8328-051E92BD123C}" type="pres">
      <dgm:prSet presAssocID="{E40CF8D4-DBC0-44F0-8B7D-3582884957E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5FDDF92C-8A40-42C5-95E5-702898B6ADFA}" type="pres">
      <dgm:prSet presAssocID="{80364210-5D7D-4A56-B0ED-822B5A390DDF}" presName="hierRoot2" presStyleCnt="0">
        <dgm:presLayoutVars>
          <dgm:hierBranch val="init"/>
        </dgm:presLayoutVars>
      </dgm:prSet>
      <dgm:spPr/>
    </dgm:pt>
    <dgm:pt modelId="{D5B54918-53DB-41A5-9C88-F700553A212F}" type="pres">
      <dgm:prSet presAssocID="{80364210-5D7D-4A56-B0ED-822B5A390DDF}" presName="rootComposite" presStyleCnt="0"/>
      <dgm:spPr/>
    </dgm:pt>
    <dgm:pt modelId="{7C3356F7-2CC2-43CA-830F-DC75B434EABA}" type="pres">
      <dgm:prSet presAssocID="{80364210-5D7D-4A56-B0ED-822B5A390DD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776E3-2FA1-489A-9AF1-F2971CB68D1F}" type="pres">
      <dgm:prSet presAssocID="{80364210-5D7D-4A56-B0ED-822B5A390DDF}" presName="rootConnector" presStyleLbl="node2" presStyleIdx="0" presStyleCnt="1"/>
      <dgm:spPr/>
      <dgm:t>
        <a:bodyPr/>
        <a:lstStyle/>
        <a:p>
          <a:endParaRPr lang="en-US"/>
        </a:p>
      </dgm:t>
    </dgm:pt>
    <dgm:pt modelId="{83E04C64-9CA7-4809-94F4-D4E7888E5F15}" type="pres">
      <dgm:prSet presAssocID="{80364210-5D7D-4A56-B0ED-822B5A390DDF}" presName="hierChild4" presStyleCnt="0"/>
      <dgm:spPr/>
    </dgm:pt>
    <dgm:pt modelId="{36B6FEC2-364B-48D2-885F-5B23069F72C2}" type="pres">
      <dgm:prSet presAssocID="{1BF50984-DD2A-40B9-98E3-CEBC44B39280}" presName="Name37" presStyleLbl="parChTrans1D3" presStyleIdx="0" presStyleCnt="5"/>
      <dgm:spPr/>
      <dgm:t>
        <a:bodyPr/>
        <a:lstStyle/>
        <a:p>
          <a:endParaRPr lang="en-US"/>
        </a:p>
      </dgm:t>
    </dgm:pt>
    <dgm:pt modelId="{DA9F2FBD-6841-4CF9-8C7C-85D291E8E6CE}" type="pres">
      <dgm:prSet presAssocID="{2821E2E9-0264-4DF1-9BD6-AA891E81D4F0}" presName="hierRoot2" presStyleCnt="0">
        <dgm:presLayoutVars>
          <dgm:hierBranch val="init"/>
        </dgm:presLayoutVars>
      </dgm:prSet>
      <dgm:spPr/>
    </dgm:pt>
    <dgm:pt modelId="{1DD5E3C8-54DF-4D5A-ABAC-5351E291CFE8}" type="pres">
      <dgm:prSet presAssocID="{2821E2E9-0264-4DF1-9BD6-AA891E81D4F0}" presName="rootComposite" presStyleCnt="0"/>
      <dgm:spPr/>
    </dgm:pt>
    <dgm:pt modelId="{48F9243A-031D-47C6-A0E4-84B9A2CE948A}" type="pres">
      <dgm:prSet presAssocID="{2821E2E9-0264-4DF1-9BD6-AA891E81D4F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27991-8BBD-48C2-808D-A4BF5981FD7A}" type="pres">
      <dgm:prSet presAssocID="{2821E2E9-0264-4DF1-9BD6-AA891E81D4F0}" presName="rootConnector" presStyleLbl="node3" presStyleIdx="0" presStyleCnt="3"/>
      <dgm:spPr/>
      <dgm:t>
        <a:bodyPr/>
        <a:lstStyle/>
        <a:p>
          <a:endParaRPr lang="en-US"/>
        </a:p>
      </dgm:t>
    </dgm:pt>
    <dgm:pt modelId="{0EEF4110-C916-44F6-A9F2-F7FF2F8C19CF}" type="pres">
      <dgm:prSet presAssocID="{2821E2E9-0264-4DF1-9BD6-AA891E81D4F0}" presName="hierChild4" presStyleCnt="0"/>
      <dgm:spPr/>
    </dgm:pt>
    <dgm:pt modelId="{683786BA-F559-47C3-9E00-E6B5705DD09A}" type="pres">
      <dgm:prSet presAssocID="{D163567D-3D4C-4929-8D1F-ED52E419A5D6}" presName="Name37" presStyleLbl="parChTrans1D4" presStyleIdx="0" presStyleCnt="3"/>
      <dgm:spPr/>
      <dgm:t>
        <a:bodyPr/>
        <a:lstStyle/>
        <a:p>
          <a:endParaRPr lang="en-US"/>
        </a:p>
      </dgm:t>
    </dgm:pt>
    <dgm:pt modelId="{5558C817-EB87-4573-B613-2ED3AE3DF6D5}" type="pres">
      <dgm:prSet presAssocID="{17AF7AC0-6E68-4335-A712-0795D75FBAB6}" presName="hierRoot2" presStyleCnt="0">
        <dgm:presLayoutVars>
          <dgm:hierBranch/>
        </dgm:presLayoutVars>
      </dgm:prSet>
      <dgm:spPr/>
    </dgm:pt>
    <dgm:pt modelId="{8934CF8F-821A-49F4-9D61-BDD3DE57DB2D}" type="pres">
      <dgm:prSet presAssocID="{17AF7AC0-6E68-4335-A712-0795D75FBAB6}" presName="rootComposite" presStyleCnt="0"/>
      <dgm:spPr/>
    </dgm:pt>
    <dgm:pt modelId="{BB5007CF-9C67-4D6C-9EF9-013210236EE4}" type="pres">
      <dgm:prSet presAssocID="{17AF7AC0-6E68-4335-A712-0795D75FBAB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A7205-F257-4132-A875-13CA8599CA67}" type="pres">
      <dgm:prSet presAssocID="{17AF7AC0-6E68-4335-A712-0795D75FBAB6}" presName="rootConnector" presStyleLbl="node4" presStyleIdx="0" presStyleCnt="3"/>
      <dgm:spPr/>
      <dgm:t>
        <a:bodyPr/>
        <a:lstStyle/>
        <a:p>
          <a:endParaRPr lang="en-US"/>
        </a:p>
      </dgm:t>
    </dgm:pt>
    <dgm:pt modelId="{85B76925-FBA6-40BF-8F99-C56098B7698F}" type="pres">
      <dgm:prSet presAssocID="{17AF7AC0-6E68-4335-A712-0795D75FBAB6}" presName="hierChild4" presStyleCnt="0"/>
      <dgm:spPr/>
    </dgm:pt>
    <dgm:pt modelId="{2602C4C8-6EE7-4D57-A0C7-FF85F313A354}" type="pres">
      <dgm:prSet presAssocID="{17AF7AC0-6E68-4335-A712-0795D75FBAB6}" presName="hierChild5" presStyleCnt="0"/>
      <dgm:spPr/>
    </dgm:pt>
    <dgm:pt modelId="{05204618-5BD9-49AF-A4C6-96323238A2BF}" type="pres">
      <dgm:prSet presAssocID="{2821E2E9-0264-4DF1-9BD6-AA891E81D4F0}" presName="hierChild5" presStyleCnt="0"/>
      <dgm:spPr/>
    </dgm:pt>
    <dgm:pt modelId="{D5DB1CCC-C531-4B56-A99E-0C8C32CB1BA7}" type="pres">
      <dgm:prSet presAssocID="{B245FBF4-B128-4955-BC99-9AF08D9255C5}" presName="Name37" presStyleLbl="parChTrans1D3" presStyleIdx="1" presStyleCnt="5"/>
      <dgm:spPr/>
      <dgm:t>
        <a:bodyPr/>
        <a:lstStyle/>
        <a:p>
          <a:endParaRPr lang="en-US"/>
        </a:p>
      </dgm:t>
    </dgm:pt>
    <dgm:pt modelId="{DFC28738-F2EF-462B-88AA-0A9DBE27951A}" type="pres">
      <dgm:prSet presAssocID="{50D33BED-1E38-4827-8321-7605BFCB2378}" presName="hierRoot2" presStyleCnt="0">
        <dgm:presLayoutVars>
          <dgm:hierBranch val="init"/>
        </dgm:presLayoutVars>
      </dgm:prSet>
      <dgm:spPr/>
    </dgm:pt>
    <dgm:pt modelId="{555D8D72-8A0B-48EE-A2BD-20C4764BE919}" type="pres">
      <dgm:prSet presAssocID="{50D33BED-1E38-4827-8321-7605BFCB2378}" presName="rootComposite" presStyleCnt="0"/>
      <dgm:spPr/>
    </dgm:pt>
    <dgm:pt modelId="{378D982C-26C6-45D6-822C-4E243228C92C}" type="pres">
      <dgm:prSet presAssocID="{50D33BED-1E38-4827-8321-7605BFCB2378}" presName="rootText" presStyleLbl="node3" presStyleIdx="1" presStyleCnt="3" custLinFactNeighborY="3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85107-0D3E-4104-B3E8-A861CC5F62CA}" type="pres">
      <dgm:prSet presAssocID="{50D33BED-1E38-4827-8321-7605BFCB2378}" presName="rootConnector" presStyleLbl="node3" presStyleIdx="1" presStyleCnt="3"/>
      <dgm:spPr/>
      <dgm:t>
        <a:bodyPr/>
        <a:lstStyle/>
        <a:p>
          <a:endParaRPr lang="en-US"/>
        </a:p>
      </dgm:t>
    </dgm:pt>
    <dgm:pt modelId="{C3369231-16CF-4323-803E-5960D6267D99}" type="pres">
      <dgm:prSet presAssocID="{50D33BED-1E38-4827-8321-7605BFCB2378}" presName="hierChild4" presStyleCnt="0"/>
      <dgm:spPr/>
    </dgm:pt>
    <dgm:pt modelId="{6553A83C-4266-42D5-9E08-8ED0CD08CE31}" type="pres">
      <dgm:prSet presAssocID="{5E1F472F-4862-4908-897B-D2CDCB7032DA}" presName="Name37" presStyleLbl="parChTrans1D4" presStyleIdx="1" presStyleCnt="3"/>
      <dgm:spPr/>
      <dgm:t>
        <a:bodyPr/>
        <a:lstStyle/>
        <a:p>
          <a:endParaRPr lang="en-US"/>
        </a:p>
      </dgm:t>
    </dgm:pt>
    <dgm:pt modelId="{98F8C101-E83F-4BEC-BC74-C67F98FA48F6}" type="pres">
      <dgm:prSet presAssocID="{B5FAD625-BF97-4EEA-AFB8-A277941BE4A0}" presName="hierRoot2" presStyleCnt="0">
        <dgm:presLayoutVars>
          <dgm:hierBranch val="init"/>
        </dgm:presLayoutVars>
      </dgm:prSet>
      <dgm:spPr/>
    </dgm:pt>
    <dgm:pt modelId="{52862D27-AAC6-4FD0-BC62-5E3BE923D9EA}" type="pres">
      <dgm:prSet presAssocID="{B5FAD625-BF97-4EEA-AFB8-A277941BE4A0}" presName="rootComposite" presStyleCnt="0"/>
      <dgm:spPr/>
    </dgm:pt>
    <dgm:pt modelId="{4BFD0A4F-712A-4B0D-835D-17445DB5AD1D}" type="pres">
      <dgm:prSet presAssocID="{B5FAD625-BF97-4EEA-AFB8-A277941BE4A0}" presName="rootText" presStyleLbl="node4" presStyleIdx="1" presStyleCnt="3" custLinFactNeighborX="-3976" custLinFactNeighborY="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181E7B-EB45-4C79-95D8-9A248346224A}" type="pres">
      <dgm:prSet presAssocID="{B5FAD625-BF97-4EEA-AFB8-A277941BE4A0}" presName="rootConnector" presStyleLbl="node4" presStyleIdx="1" presStyleCnt="3"/>
      <dgm:spPr/>
      <dgm:t>
        <a:bodyPr/>
        <a:lstStyle/>
        <a:p>
          <a:endParaRPr lang="en-US"/>
        </a:p>
      </dgm:t>
    </dgm:pt>
    <dgm:pt modelId="{DDB0407C-50D7-42F9-83FA-610E7542B479}" type="pres">
      <dgm:prSet presAssocID="{B5FAD625-BF97-4EEA-AFB8-A277941BE4A0}" presName="hierChild4" presStyleCnt="0"/>
      <dgm:spPr/>
    </dgm:pt>
    <dgm:pt modelId="{8170EF58-A6E4-40A6-A14B-D7167E1DD744}" type="pres">
      <dgm:prSet presAssocID="{B5FAD625-BF97-4EEA-AFB8-A277941BE4A0}" presName="hierChild5" presStyleCnt="0"/>
      <dgm:spPr/>
    </dgm:pt>
    <dgm:pt modelId="{FA8E8CAE-7885-4BB3-BDFC-68CD0AB8E01B}" type="pres">
      <dgm:prSet presAssocID="{50D33BED-1E38-4827-8321-7605BFCB2378}" presName="hierChild5" presStyleCnt="0"/>
      <dgm:spPr/>
    </dgm:pt>
    <dgm:pt modelId="{997E9F43-B685-4C9B-B83C-C0A2DB418291}" type="pres">
      <dgm:prSet presAssocID="{37D0FA15-269C-46E3-A1B8-6916EE4A5EF4}" presName="Name37" presStyleLbl="parChTrans1D3" presStyleIdx="2" presStyleCnt="5"/>
      <dgm:spPr/>
      <dgm:t>
        <a:bodyPr/>
        <a:lstStyle/>
        <a:p>
          <a:endParaRPr lang="en-US"/>
        </a:p>
      </dgm:t>
    </dgm:pt>
    <dgm:pt modelId="{4A5E2548-FEE5-4F73-B63F-11DAA98C6573}" type="pres">
      <dgm:prSet presAssocID="{A75A1B29-4274-441A-A051-C67842E82820}" presName="hierRoot2" presStyleCnt="0">
        <dgm:presLayoutVars>
          <dgm:hierBranch val="init"/>
        </dgm:presLayoutVars>
      </dgm:prSet>
      <dgm:spPr/>
    </dgm:pt>
    <dgm:pt modelId="{73199D52-059B-4173-8816-2C394C67FB72}" type="pres">
      <dgm:prSet presAssocID="{A75A1B29-4274-441A-A051-C67842E82820}" presName="rootComposite" presStyleCnt="0"/>
      <dgm:spPr/>
    </dgm:pt>
    <dgm:pt modelId="{1732679F-BE19-46BB-A959-1BF71B5B4399}" type="pres">
      <dgm:prSet presAssocID="{A75A1B29-4274-441A-A051-C67842E8282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A78BA-37FA-443C-B4C9-68129CACEF4A}" type="pres">
      <dgm:prSet presAssocID="{A75A1B29-4274-441A-A051-C67842E82820}" presName="rootConnector" presStyleLbl="node3" presStyleIdx="2" presStyleCnt="3"/>
      <dgm:spPr/>
      <dgm:t>
        <a:bodyPr/>
        <a:lstStyle/>
        <a:p>
          <a:endParaRPr lang="en-US"/>
        </a:p>
      </dgm:t>
    </dgm:pt>
    <dgm:pt modelId="{729891A1-442B-4A5A-924E-AFD8D1B6B784}" type="pres">
      <dgm:prSet presAssocID="{A75A1B29-4274-441A-A051-C67842E82820}" presName="hierChild4" presStyleCnt="0"/>
      <dgm:spPr/>
    </dgm:pt>
    <dgm:pt modelId="{D929065D-D081-4ABA-8946-024B23689F77}" type="pres">
      <dgm:prSet presAssocID="{A75A1B29-4274-441A-A051-C67842E82820}" presName="hierChild5" presStyleCnt="0"/>
      <dgm:spPr/>
    </dgm:pt>
    <dgm:pt modelId="{6DDF1A9F-F266-4313-B66D-637284A69F57}" type="pres">
      <dgm:prSet presAssocID="{80364210-5D7D-4A56-B0ED-822B5A390DDF}" presName="hierChild5" presStyleCnt="0"/>
      <dgm:spPr/>
    </dgm:pt>
    <dgm:pt modelId="{BF57440C-3DF3-41AF-B981-6D98F26E47AE}" type="pres">
      <dgm:prSet presAssocID="{234B6880-1839-4D8B-8DBD-F5744A103FA3}" presName="Name111" presStyleLbl="parChTrans1D3" presStyleIdx="3" presStyleCnt="5"/>
      <dgm:spPr/>
      <dgm:t>
        <a:bodyPr/>
        <a:lstStyle/>
        <a:p>
          <a:endParaRPr lang="en-US"/>
        </a:p>
      </dgm:t>
    </dgm:pt>
    <dgm:pt modelId="{A2AE8A25-B4DE-4FF2-A570-299C68BE1F81}" type="pres">
      <dgm:prSet presAssocID="{61C66490-5D3C-49C9-B6E0-F8B6F59B2684}" presName="hierRoot3" presStyleCnt="0">
        <dgm:presLayoutVars>
          <dgm:hierBranch val="init"/>
        </dgm:presLayoutVars>
      </dgm:prSet>
      <dgm:spPr/>
    </dgm:pt>
    <dgm:pt modelId="{16C15F53-7CA2-47DB-AF03-F3AC25855E2A}" type="pres">
      <dgm:prSet presAssocID="{61C66490-5D3C-49C9-B6E0-F8B6F59B2684}" presName="rootComposite3" presStyleCnt="0"/>
      <dgm:spPr/>
    </dgm:pt>
    <dgm:pt modelId="{2FFA62D7-BBEB-4193-BA06-F22F63432CBB}" type="pres">
      <dgm:prSet presAssocID="{61C66490-5D3C-49C9-B6E0-F8B6F59B2684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79F74-18F8-4317-8795-F3F3AF4109F2}" type="pres">
      <dgm:prSet presAssocID="{61C66490-5D3C-49C9-B6E0-F8B6F59B2684}" presName="rootConnector3" presStyleLbl="asst2" presStyleIdx="0" presStyleCnt="2"/>
      <dgm:spPr/>
      <dgm:t>
        <a:bodyPr/>
        <a:lstStyle/>
        <a:p>
          <a:endParaRPr lang="en-US"/>
        </a:p>
      </dgm:t>
    </dgm:pt>
    <dgm:pt modelId="{9F172700-A371-4D38-95D0-326FC7F1267D}" type="pres">
      <dgm:prSet presAssocID="{61C66490-5D3C-49C9-B6E0-F8B6F59B2684}" presName="hierChild6" presStyleCnt="0"/>
      <dgm:spPr/>
    </dgm:pt>
    <dgm:pt modelId="{8828DD38-58D9-455F-A8EE-DC4BCB7F7C50}" type="pres">
      <dgm:prSet presAssocID="{61C66490-5D3C-49C9-B6E0-F8B6F59B2684}" presName="hierChild7" presStyleCnt="0"/>
      <dgm:spPr/>
    </dgm:pt>
    <dgm:pt modelId="{9E8B6600-CF2D-4BD5-910D-F848EF07F91A}" type="pres">
      <dgm:prSet presAssocID="{D37BCC28-AE46-4E63-8C1A-865F5B1ADEF6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80AF4B4D-47D8-4832-8E2B-1BCFAAF65C3C}" type="pres">
      <dgm:prSet presAssocID="{8E73E436-9AC8-4F84-9452-8DA50D46CA1B}" presName="hierRoot3" presStyleCnt="0">
        <dgm:presLayoutVars>
          <dgm:hierBranch val="init"/>
        </dgm:presLayoutVars>
      </dgm:prSet>
      <dgm:spPr/>
    </dgm:pt>
    <dgm:pt modelId="{90B8A926-F58E-406A-972C-EDED8C578BD2}" type="pres">
      <dgm:prSet presAssocID="{8E73E436-9AC8-4F84-9452-8DA50D46CA1B}" presName="rootComposite3" presStyleCnt="0"/>
      <dgm:spPr/>
    </dgm:pt>
    <dgm:pt modelId="{543A8808-8CF9-422D-B581-4FF6A54ADF59}" type="pres">
      <dgm:prSet presAssocID="{8E73E436-9AC8-4F84-9452-8DA50D46CA1B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5194BC-16EF-45D3-9130-0739F7A90C3B}" type="pres">
      <dgm:prSet presAssocID="{8E73E436-9AC8-4F84-9452-8DA50D46CA1B}" presName="rootConnector3" presStyleLbl="asst2" presStyleIdx="1" presStyleCnt="2"/>
      <dgm:spPr/>
      <dgm:t>
        <a:bodyPr/>
        <a:lstStyle/>
        <a:p>
          <a:endParaRPr lang="en-US"/>
        </a:p>
      </dgm:t>
    </dgm:pt>
    <dgm:pt modelId="{675198C9-DB61-44E0-BB59-7A8EC18F029C}" type="pres">
      <dgm:prSet presAssocID="{8E73E436-9AC8-4F84-9452-8DA50D46CA1B}" presName="hierChild6" presStyleCnt="0"/>
      <dgm:spPr/>
    </dgm:pt>
    <dgm:pt modelId="{1283CB40-29ED-4495-86EE-6EB02FBFD732}" type="pres">
      <dgm:prSet presAssocID="{31BCBFB1-B28B-4262-8B5C-69BE916DBF41}" presName="Name37" presStyleLbl="parChTrans1D4" presStyleIdx="2" presStyleCnt="3"/>
      <dgm:spPr/>
      <dgm:t>
        <a:bodyPr/>
        <a:lstStyle/>
        <a:p>
          <a:endParaRPr lang="en-US"/>
        </a:p>
      </dgm:t>
    </dgm:pt>
    <dgm:pt modelId="{3F85DC0B-F15B-4E46-8750-CDD13658C43B}" type="pres">
      <dgm:prSet presAssocID="{46D6AC31-3419-45CA-B894-44350F46C90C}" presName="hierRoot2" presStyleCnt="0">
        <dgm:presLayoutVars>
          <dgm:hierBranch val="init"/>
        </dgm:presLayoutVars>
      </dgm:prSet>
      <dgm:spPr/>
    </dgm:pt>
    <dgm:pt modelId="{42E49CE3-E6FF-4F0B-8B99-09039273B88C}" type="pres">
      <dgm:prSet presAssocID="{46D6AC31-3419-45CA-B894-44350F46C90C}" presName="rootComposite" presStyleCnt="0"/>
      <dgm:spPr/>
    </dgm:pt>
    <dgm:pt modelId="{63A9890C-5A29-450E-86C9-B504B3C0CF28}" type="pres">
      <dgm:prSet presAssocID="{46D6AC31-3419-45CA-B894-44350F46C90C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BCAD1-5FDC-4A1B-9B07-2B0702BE5A2D}" type="pres">
      <dgm:prSet presAssocID="{46D6AC31-3419-45CA-B894-44350F46C90C}" presName="rootConnector" presStyleLbl="node4" presStyleIdx="2" presStyleCnt="3"/>
      <dgm:spPr/>
      <dgm:t>
        <a:bodyPr/>
        <a:lstStyle/>
        <a:p>
          <a:endParaRPr lang="en-US"/>
        </a:p>
      </dgm:t>
    </dgm:pt>
    <dgm:pt modelId="{0DF5B894-DAF2-49E9-999D-BFCEBB32412F}" type="pres">
      <dgm:prSet presAssocID="{46D6AC31-3419-45CA-B894-44350F46C90C}" presName="hierChild4" presStyleCnt="0"/>
      <dgm:spPr/>
    </dgm:pt>
    <dgm:pt modelId="{AD9EB9DF-8F05-4120-93D2-798F0AC5357B}" type="pres">
      <dgm:prSet presAssocID="{46D6AC31-3419-45CA-B894-44350F46C90C}" presName="hierChild5" presStyleCnt="0"/>
      <dgm:spPr/>
    </dgm:pt>
    <dgm:pt modelId="{0258D999-93BF-45E1-AE3F-7B595E1AD723}" type="pres">
      <dgm:prSet presAssocID="{8E73E436-9AC8-4F84-9452-8DA50D46CA1B}" presName="hierChild7" presStyleCnt="0"/>
      <dgm:spPr/>
    </dgm:pt>
    <dgm:pt modelId="{0FC3DC60-7E28-4A28-8319-B892CBDE363F}" type="pres">
      <dgm:prSet presAssocID="{3CF34548-1E8B-472D-B49A-EE7225B4B9A9}" presName="hierChild3" presStyleCnt="0"/>
      <dgm:spPr/>
    </dgm:pt>
  </dgm:ptLst>
  <dgm:cxnLst>
    <dgm:cxn modelId="{62BA1822-2417-42DD-ADC0-AF2419F0071F}" type="presOf" srcId="{37D0FA15-269C-46E3-A1B8-6916EE4A5EF4}" destId="{997E9F43-B685-4C9B-B83C-C0A2DB418291}" srcOrd="0" destOrd="0" presId="urn:microsoft.com/office/officeart/2005/8/layout/orgChart1"/>
    <dgm:cxn modelId="{8040A534-55D5-4FBD-AEBF-B77DDAD7628B}" type="presOf" srcId="{80364210-5D7D-4A56-B0ED-822B5A390DDF}" destId="{7C3356F7-2CC2-43CA-830F-DC75B434EABA}" srcOrd="0" destOrd="0" presId="urn:microsoft.com/office/officeart/2005/8/layout/orgChart1"/>
    <dgm:cxn modelId="{28BCF585-2E9D-4461-B4B0-48A4725F969B}" type="presOf" srcId="{3CF34548-1E8B-472D-B49A-EE7225B4B9A9}" destId="{769B0606-015E-4321-AEE5-DA002DAA32BE}" srcOrd="1" destOrd="0" presId="urn:microsoft.com/office/officeart/2005/8/layout/orgChart1"/>
    <dgm:cxn modelId="{335572E7-02C0-40CE-8F7B-A7BE91C284AA}" type="presOf" srcId="{46D6AC31-3419-45CA-B894-44350F46C90C}" destId="{D8ABCAD1-5FDC-4A1B-9B07-2B0702BE5A2D}" srcOrd="1" destOrd="0" presId="urn:microsoft.com/office/officeart/2005/8/layout/orgChart1"/>
    <dgm:cxn modelId="{B9EFCF0D-B82F-4FD1-A442-EA4E1578C471}" type="presOf" srcId="{E40CF8D4-DBC0-44F0-8B7D-3582884957EB}" destId="{59561169-A583-4D21-8328-051E92BD123C}" srcOrd="0" destOrd="0" presId="urn:microsoft.com/office/officeart/2005/8/layout/orgChart1"/>
    <dgm:cxn modelId="{983FC61B-09B9-425A-9D93-A25744E51190}" type="presOf" srcId="{50D33BED-1E38-4827-8321-7605BFCB2378}" destId="{378D982C-26C6-45D6-822C-4E243228C92C}" srcOrd="0" destOrd="0" presId="urn:microsoft.com/office/officeart/2005/8/layout/orgChart1"/>
    <dgm:cxn modelId="{AF40C2C8-6ADD-43EF-9947-0773610675B4}" type="presOf" srcId="{3CF34548-1E8B-472D-B49A-EE7225B4B9A9}" destId="{409CCFAF-7575-4D12-B5CE-17FA4DA0C16F}" srcOrd="0" destOrd="0" presId="urn:microsoft.com/office/officeart/2005/8/layout/orgChart1"/>
    <dgm:cxn modelId="{4802F3FC-BCCF-415D-8AE2-FDA828B9E62D}" type="presOf" srcId="{2821E2E9-0264-4DF1-9BD6-AA891E81D4F0}" destId="{48F9243A-031D-47C6-A0E4-84B9A2CE948A}" srcOrd="0" destOrd="0" presId="urn:microsoft.com/office/officeart/2005/8/layout/orgChart1"/>
    <dgm:cxn modelId="{BDC11D07-6DF4-4EE4-8660-6808F2B7E18C}" type="presOf" srcId="{2821E2E9-0264-4DF1-9BD6-AA891E81D4F0}" destId="{68127991-8BBD-48C2-808D-A4BF5981FD7A}" srcOrd="1" destOrd="0" presId="urn:microsoft.com/office/officeart/2005/8/layout/orgChart1"/>
    <dgm:cxn modelId="{1725CA28-6D05-4DE9-90DE-479E967906AB}" type="presOf" srcId="{61C66490-5D3C-49C9-B6E0-F8B6F59B2684}" destId="{D3279F74-18F8-4317-8795-F3F3AF4109F2}" srcOrd="1" destOrd="0" presId="urn:microsoft.com/office/officeart/2005/8/layout/orgChart1"/>
    <dgm:cxn modelId="{1DA8D2FF-A4F8-42EA-B553-6BE62E9E1C8C}" srcId="{50D33BED-1E38-4827-8321-7605BFCB2378}" destId="{B5FAD625-BF97-4EEA-AFB8-A277941BE4A0}" srcOrd="0" destOrd="0" parTransId="{5E1F472F-4862-4908-897B-D2CDCB7032DA}" sibTransId="{673CD6E9-691C-4842-A1B8-00602348C50C}"/>
    <dgm:cxn modelId="{DA654BA2-4036-414C-88AF-B253B0ED4426}" type="presOf" srcId="{17AF7AC0-6E68-4335-A712-0795D75FBAB6}" destId="{60EA7205-F257-4132-A875-13CA8599CA67}" srcOrd="1" destOrd="0" presId="urn:microsoft.com/office/officeart/2005/8/layout/orgChart1"/>
    <dgm:cxn modelId="{AE8E3A4E-8DCE-4307-83A2-AE188312E502}" type="presOf" srcId="{234B6880-1839-4D8B-8DBD-F5744A103FA3}" destId="{BF57440C-3DF3-41AF-B981-6D98F26E47AE}" srcOrd="0" destOrd="0" presId="urn:microsoft.com/office/officeart/2005/8/layout/orgChart1"/>
    <dgm:cxn modelId="{46F154D1-BB64-423C-902D-5DD329810CD1}" type="presOf" srcId="{D163567D-3D4C-4929-8D1F-ED52E419A5D6}" destId="{683786BA-F559-47C3-9E00-E6B5705DD09A}" srcOrd="0" destOrd="0" presId="urn:microsoft.com/office/officeart/2005/8/layout/orgChart1"/>
    <dgm:cxn modelId="{9671AD4E-F475-4A86-87C0-9897B4A89515}" type="presOf" srcId="{1BF50984-DD2A-40B9-98E3-CEBC44B39280}" destId="{36B6FEC2-364B-48D2-885F-5B23069F72C2}" srcOrd="0" destOrd="0" presId="urn:microsoft.com/office/officeart/2005/8/layout/orgChart1"/>
    <dgm:cxn modelId="{57BF42DE-2053-4191-B273-9C321B76E9AD}" type="presOf" srcId="{A75A1B29-4274-441A-A051-C67842E82820}" destId="{EFAA78BA-37FA-443C-B4C9-68129CACEF4A}" srcOrd="1" destOrd="0" presId="urn:microsoft.com/office/officeart/2005/8/layout/orgChart1"/>
    <dgm:cxn modelId="{995A25F7-756B-4D2B-9F98-1F0C0245FC7D}" type="presOf" srcId="{17AF7AC0-6E68-4335-A712-0795D75FBAB6}" destId="{BB5007CF-9C67-4D6C-9EF9-013210236EE4}" srcOrd="0" destOrd="0" presId="urn:microsoft.com/office/officeart/2005/8/layout/orgChart1"/>
    <dgm:cxn modelId="{9D07F675-AE1F-411F-866C-B24F4B3D65EB}" type="presOf" srcId="{B5FAD625-BF97-4EEA-AFB8-A277941BE4A0}" destId="{4BFD0A4F-712A-4B0D-835D-17445DB5AD1D}" srcOrd="0" destOrd="0" presId="urn:microsoft.com/office/officeart/2005/8/layout/orgChart1"/>
    <dgm:cxn modelId="{03DA9320-E11B-49A3-9CF3-8DC67A450CDA}" type="presOf" srcId="{585F1DEF-D9B9-4BC9-8207-F2E05CC16545}" destId="{BA3CC17B-3630-4902-8998-01152FE5A522}" srcOrd="0" destOrd="0" presId="urn:microsoft.com/office/officeart/2005/8/layout/orgChart1"/>
    <dgm:cxn modelId="{AE800D20-A642-4522-A4C7-E68B63F7B6A5}" srcId="{80364210-5D7D-4A56-B0ED-822B5A390DDF}" destId="{2821E2E9-0264-4DF1-9BD6-AA891E81D4F0}" srcOrd="1" destOrd="0" parTransId="{1BF50984-DD2A-40B9-98E3-CEBC44B39280}" sibTransId="{620143EE-E4F7-4E6F-891E-F8DC470DD6F1}"/>
    <dgm:cxn modelId="{A4D84D59-5A06-4C31-96D0-80D06568A037}" type="presOf" srcId="{8E73E436-9AC8-4F84-9452-8DA50D46CA1B}" destId="{543A8808-8CF9-422D-B581-4FF6A54ADF59}" srcOrd="0" destOrd="0" presId="urn:microsoft.com/office/officeart/2005/8/layout/orgChart1"/>
    <dgm:cxn modelId="{5BB19012-C3B7-42BB-B7DD-52EB1AC75022}" srcId="{80364210-5D7D-4A56-B0ED-822B5A390DDF}" destId="{50D33BED-1E38-4827-8321-7605BFCB2378}" srcOrd="2" destOrd="0" parTransId="{B245FBF4-B128-4955-BC99-9AF08D9255C5}" sibTransId="{1D9C1F7A-D14B-42B1-ABCB-A50E1F22D902}"/>
    <dgm:cxn modelId="{DA0965AC-6BAC-4C4B-97DB-9604DC0A4C4F}" srcId="{80364210-5D7D-4A56-B0ED-822B5A390DDF}" destId="{61C66490-5D3C-49C9-B6E0-F8B6F59B2684}" srcOrd="0" destOrd="0" parTransId="{234B6880-1839-4D8B-8DBD-F5744A103FA3}" sibTransId="{C81F793B-8B62-48A9-8BB4-0D73DE343A4E}"/>
    <dgm:cxn modelId="{EAFECB0D-4EDB-4F3F-B724-2E450A118F8D}" type="presOf" srcId="{B5FAD625-BF97-4EEA-AFB8-A277941BE4A0}" destId="{10181E7B-EB45-4C79-95D8-9A248346224A}" srcOrd="1" destOrd="0" presId="urn:microsoft.com/office/officeart/2005/8/layout/orgChart1"/>
    <dgm:cxn modelId="{91BF692E-8B04-404C-9E11-0E37DED73D71}" srcId="{585F1DEF-D9B9-4BC9-8207-F2E05CC16545}" destId="{3CF34548-1E8B-472D-B49A-EE7225B4B9A9}" srcOrd="0" destOrd="0" parTransId="{362C7A12-7E69-4DC1-ADDD-10B2A63B3A9C}" sibTransId="{F6D4EA34-CC7F-41EF-BD6D-6E08184E1B60}"/>
    <dgm:cxn modelId="{08031A8F-C264-4379-9A85-3DE485F2780C}" type="presOf" srcId="{8E73E436-9AC8-4F84-9452-8DA50D46CA1B}" destId="{FD5194BC-16EF-45D3-9130-0739F7A90C3B}" srcOrd="1" destOrd="0" presId="urn:microsoft.com/office/officeart/2005/8/layout/orgChart1"/>
    <dgm:cxn modelId="{9013D22F-62D0-46DE-A2C8-94508828639E}" srcId="{80364210-5D7D-4A56-B0ED-822B5A390DDF}" destId="{8E73E436-9AC8-4F84-9452-8DA50D46CA1B}" srcOrd="3" destOrd="0" parTransId="{D37BCC28-AE46-4E63-8C1A-865F5B1ADEF6}" sibTransId="{27634C3C-65B4-4E9C-A6D9-7716F9813076}"/>
    <dgm:cxn modelId="{F70AE450-FFF8-4EF9-90C8-D341B9EFCFEE}" type="presOf" srcId="{46D6AC31-3419-45CA-B894-44350F46C90C}" destId="{63A9890C-5A29-450E-86C9-B504B3C0CF28}" srcOrd="0" destOrd="0" presId="urn:microsoft.com/office/officeart/2005/8/layout/orgChart1"/>
    <dgm:cxn modelId="{612D185F-C862-405C-AAA9-8C415F6792D0}" srcId="{2821E2E9-0264-4DF1-9BD6-AA891E81D4F0}" destId="{17AF7AC0-6E68-4335-A712-0795D75FBAB6}" srcOrd="0" destOrd="0" parTransId="{D163567D-3D4C-4929-8D1F-ED52E419A5D6}" sibTransId="{ADA801AF-F61C-4482-A5D6-9C540BCE868C}"/>
    <dgm:cxn modelId="{DD5D393A-2289-4A6E-BA7D-2C8A032B2A0D}" type="presOf" srcId="{5E1F472F-4862-4908-897B-D2CDCB7032DA}" destId="{6553A83C-4266-42D5-9E08-8ED0CD08CE31}" srcOrd="0" destOrd="0" presId="urn:microsoft.com/office/officeart/2005/8/layout/orgChart1"/>
    <dgm:cxn modelId="{382C9C92-1707-426D-A590-C6E2D2D10AA9}" type="presOf" srcId="{31BCBFB1-B28B-4262-8B5C-69BE916DBF41}" destId="{1283CB40-29ED-4495-86EE-6EB02FBFD732}" srcOrd="0" destOrd="0" presId="urn:microsoft.com/office/officeart/2005/8/layout/orgChart1"/>
    <dgm:cxn modelId="{1CBAE51A-485E-4D92-A629-BCF7E46BD07A}" srcId="{8E73E436-9AC8-4F84-9452-8DA50D46CA1B}" destId="{46D6AC31-3419-45CA-B894-44350F46C90C}" srcOrd="0" destOrd="0" parTransId="{31BCBFB1-B28B-4262-8B5C-69BE916DBF41}" sibTransId="{CFD97B27-FF55-4E40-9AC2-84A6F366F2B5}"/>
    <dgm:cxn modelId="{C7522E58-F376-4C8C-84B5-8FD405128F7D}" type="presOf" srcId="{D37BCC28-AE46-4E63-8C1A-865F5B1ADEF6}" destId="{9E8B6600-CF2D-4BD5-910D-F848EF07F91A}" srcOrd="0" destOrd="0" presId="urn:microsoft.com/office/officeart/2005/8/layout/orgChart1"/>
    <dgm:cxn modelId="{F8A32E4D-ECFA-43D1-A3A2-AEE11D802B89}" type="presOf" srcId="{80364210-5D7D-4A56-B0ED-822B5A390DDF}" destId="{540776E3-2FA1-489A-9AF1-F2971CB68D1F}" srcOrd="1" destOrd="0" presId="urn:microsoft.com/office/officeart/2005/8/layout/orgChart1"/>
    <dgm:cxn modelId="{012F3532-4796-4347-80C9-A79327E999DF}" type="presOf" srcId="{50D33BED-1E38-4827-8321-7605BFCB2378}" destId="{90185107-0D3E-4104-B3E8-A861CC5F62CA}" srcOrd="1" destOrd="0" presId="urn:microsoft.com/office/officeart/2005/8/layout/orgChart1"/>
    <dgm:cxn modelId="{BA4D1457-D77D-4D08-A560-178050B38824}" srcId="{3CF34548-1E8B-472D-B49A-EE7225B4B9A9}" destId="{80364210-5D7D-4A56-B0ED-822B5A390DDF}" srcOrd="0" destOrd="0" parTransId="{E40CF8D4-DBC0-44F0-8B7D-3582884957EB}" sibTransId="{CF19554F-8E74-4EAA-93F4-48EE10687C51}"/>
    <dgm:cxn modelId="{3FFD2334-7F11-4736-8F1E-2FC2B74FDFA5}" type="presOf" srcId="{A75A1B29-4274-441A-A051-C67842E82820}" destId="{1732679F-BE19-46BB-A959-1BF71B5B4399}" srcOrd="0" destOrd="0" presId="urn:microsoft.com/office/officeart/2005/8/layout/orgChart1"/>
    <dgm:cxn modelId="{C31216C9-73C8-4E6E-9E44-C087B23C2441}" type="presOf" srcId="{B245FBF4-B128-4955-BC99-9AF08D9255C5}" destId="{D5DB1CCC-C531-4B56-A99E-0C8C32CB1BA7}" srcOrd="0" destOrd="0" presId="urn:microsoft.com/office/officeart/2005/8/layout/orgChart1"/>
    <dgm:cxn modelId="{4FA3DDDA-C93B-4BAE-9D4A-8493208F649C}" srcId="{80364210-5D7D-4A56-B0ED-822B5A390DDF}" destId="{A75A1B29-4274-441A-A051-C67842E82820}" srcOrd="4" destOrd="0" parTransId="{37D0FA15-269C-46E3-A1B8-6916EE4A5EF4}" sibTransId="{1D312E2E-CDD6-4987-BF1C-CCF3079E9DAA}"/>
    <dgm:cxn modelId="{0A40E8FD-ECB9-46AC-ADE6-CA8BDA81105A}" type="presOf" srcId="{61C66490-5D3C-49C9-B6E0-F8B6F59B2684}" destId="{2FFA62D7-BBEB-4193-BA06-F22F63432CBB}" srcOrd="0" destOrd="0" presId="urn:microsoft.com/office/officeart/2005/8/layout/orgChart1"/>
    <dgm:cxn modelId="{F70E9FA5-131B-4E71-BC7E-C6AE03179CEA}" type="presParOf" srcId="{BA3CC17B-3630-4902-8998-01152FE5A522}" destId="{067550B1-CCE7-43DC-BEB8-9CE83D1E0714}" srcOrd="0" destOrd="0" presId="urn:microsoft.com/office/officeart/2005/8/layout/orgChart1"/>
    <dgm:cxn modelId="{9F876046-0041-495B-821B-7F6131195E22}" type="presParOf" srcId="{067550B1-CCE7-43DC-BEB8-9CE83D1E0714}" destId="{EB3299FC-8190-4AA4-8A37-69ED8A2B8C76}" srcOrd="0" destOrd="0" presId="urn:microsoft.com/office/officeart/2005/8/layout/orgChart1"/>
    <dgm:cxn modelId="{9B2FA473-399F-4CF9-9CE3-685175A25A17}" type="presParOf" srcId="{EB3299FC-8190-4AA4-8A37-69ED8A2B8C76}" destId="{409CCFAF-7575-4D12-B5CE-17FA4DA0C16F}" srcOrd="0" destOrd="0" presId="urn:microsoft.com/office/officeart/2005/8/layout/orgChart1"/>
    <dgm:cxn modelId="{9369D8BA-9A64-4380-92E5-16B484D9E79B}" type="presParOf" srcId="{EB3299FC-8190-4AA4-8A37-69ED8A2B8C76}" destId="{769B0606-015E-4321-AEE5-DA002DAA32BE}" srcOrd="1" destOrd="0" presId="urn:microsoft.com/office/officeart/2005/8/layout/orgChart1"/>
    <dgm:cxn modelId="{4C21333A-2A12-4E32-9DEC-5E9C0B21A4DB}" type="presParOf" srcId="{067550B1-CCE7-43DC-BEB8-9CE83D1E0714}" destId="{7482F2D8-C652-4A68-8B83-067A0CB147CC}" srcOrd="1" destOrd="0" presId="urn:microsoft.com/office/officeart/2005/8/layout/orgChart1"/>
    <dgm:cxn modelId="{1082459E-DDE1-4A57-931B-54C7B26BB9BF}" type="presParOf" srcId="{7482F2D8-C652-4A68-8B83-067A0CB147CC}" destId="{59561169-A583-4D21-8328-051E92BD123C}" srcOrd="0" destOrd="0" presId="urn:microsoft.com/office/officeart/2005/8/layout/orgChart1"/>
    <dgm:cxn modelId="{C502F6FE-1C9D-4FA3-9BB7-E4D78E9776F0}" type="presParOf" srcId="{7482F2D8-C652-4A68-8B83-067A0CB147CC}" destId="{5FDDF92C-8A40-42C5-95E5-702898B6ADFA}" srcOrd="1" destOrd="0" presId="urn:microsoft.com/office/officeart/2005/8/layout/orgChart1"/>
    <dgm:cxn modelId="{83815AAC-D5EC-4164-A76B-E7330BFA3B60}" type="presParOf" srcId="{5FDDF92C-8A40-42C5-95E5-702898B6ADFA}" destId="{D5B54918-53DB-41A5-9C88-F700553A212F}" srcOrd="0" destOrd="0" presId="urn:microsoft.com/office/officeart/2005/8/layout/orgChart1"/>
    <dgm:cxn modelId="{C54C96E8-13A0-4F56-8D2C-0BB42B54E40A}" type="presParOf" srcId="{D5B54918-53DB-41A5-9C88-F700553A212F}" destId="{7C3356F7-2CC2-43CA-830F-DC75B434EABA}" srcOrd="0" destOrd="0" presId="urn:microsoft.com/office/officeart/2005/8/layout/orgChart1"/>
    <dgm:cxn modelId="{5B6779A6-8144-47B7-9765-911AFDC0568B}" type="presParOf" srcId="{D5B54918-53DB-41A5-9C88-F700553A212F}" destId="{540776E3-2FA1-489A-9AF1-F2971CB68D1F}" srcOrd="1" destOrd="0" presId="urn:microsoft.com/office/officeart/2005/8/layout/orgChart1"/>
    <dgm:cxn modelId="{3EB3655C-5563-4C74-A7BB-762D65967E27}" type="presParOf" srcId="{5FDDF92C-8A40-42C5-95E5-702898B6ADFA}" destId="{83E04C64-9CA7-4809-94F4-D4E7888E5F15}" srcOrd="1" destOrd="0" presId="urn:microsoft.com/office/officeart/2005/8/layout/orgChart1"/>
    <dgm:cxn modelId="{25ADFC01-6907-4D6E-A512-6DFC805AD7CA}" type="presParOf" srcId="{83E04C64-9CA7-4809-94F4-D4E7888E5F15}" destId="{36B6FEC2-364B-48D2-885F-5B23069F72C2}" srcOrd="0" destOrd="0" presId="urn:microsoft.com/office/officeart/2005/8/layout/orgChart1"/>
    <dgm:cxn modelId="{BD3B4B15-3DB2-4DF3-BD9D-3C95512FFD61}" type="presParOf" srcId="{83E04C64-9CA7-4809-94F4-D4E7888E5F15}" destId="{DA9F2FBD-6841-4CF9-8C7C-85D291E8E6CE}" srcOrd="1" destOrd="0" presId="urn:microsoft.com/office/officeart/2005/8/layout/orgChart1"/>
    <dgm:cxn modelId="{A872A195-18B9-4A17-8A94-E275CC3E0926}" type="presParOf" srcId="{DA9F2FBD-6841-4CF9-8C7C-85D291E8E6CE}" destId="{1DD5E3C8-54DF-4D5A-ABAC-5351E291CFE8}" srcOrd="0" destOrd="0" presId="urn:microsoft.com/office/officeart/2005/8/layout/orgChart1"/>
    <dgm:cxn modelId="{DD61B903-D774-4736-A897-E1DA8BE0E048}" type="presParOf" srcId="{1DD5E3C8-54DF-4D5A-ABAC-5351E291CFE8}" destId="{48F9243A-031D-47C6-A0E4-84B9A2CE948A}" srcOrd="0" destOrd="0" presId="urn:microsoft.com/office/officeart/2005/8/layout/orgChart1"/>
    <dgm:cxn modelId="{522CB94C-F98F-49C3-A261-0C81A0AFEF59}" type="presParOf" srcId="{1DD5E3C8-54DF-4D5A-ABAC-5351E291CFE8}" destId="{68127991-8BBD-48C2-808D-A4BF5981FD7A}" srcOrd="1" destOrd="0" presId="urn:microsoft.com/office/officeart/2005/8/layout/orgChart1"/>
    <dgm:cxn modelId="{A245C249-823A-4F3C-8696-691FE0666C0D}" type="presParOf" srcId="{DA9F2FBD-6841-4CF9-8C7C-85D291E8E6CE}" destId="{0EEF4110-C916-44F6-A9F2-F7FF2F8C19CF}" srcOrd="1" destOrd="0" presId="urn:microsoft.com/office/officeart/2005/8/layout/orgChart1"/>
    <dgm:cxn modelId="{A1450C05-A846-45C5-A414-A0646FFB2834}" type="presParOf" srcId="{0EEF4110-C916-44F6-A9F2-F7FF2F8C19CF}" destId="{683786BA-F559-47C3-9E00-E6B5705DD09A}" srcOrd="0" destOrd="0" presId="urn:microsoft.com/office/officeart/2005/8/layout/orgChart1"/>
    <dgm:cxn modelId="{4E097438-B8B0-4542-8484-8FE1025E6793}" type="presParOf" srcId="{0EEF4110-C916-44F6-A9F2-F7FF2F8C19CF}" destId="{5558C817-EB87-4573-B613-2ED3AE3DF6D5}" srcOrd="1" destOrd="0" presId="urn:microsoft.com/office/officeart/2005/8/layout/orgChart1"/>
    <dgm:cxn modelId="{2974BA0F-B19F-492A-B428-82A560021021}" type="presParOf" srcId="{5558C817-EB87-4573-B613-2ED3AE3DF6D5}" destId="{8934CF8F-821A-49F4-9D61-BDD3DE57DB2D}" srcOrd="0" destOrd="0" presId="urn:microsoft.com/office/officeart/2005/8/layout/orgChart1"/>
    <dgm:cxn modelId="{698464A7-04B8-40E8-8C5E-7554F8DB1B91}" type="presParOf" srcId="{8934CF8F-821A-49F4-9D61-BDD3DE57DB2D}" destId="{BB5007CF-9C67-4D6C-9EF9-013210236EE4}" srcOrd="0" destOrd="0" presId="urn:microsoft.com/office/officeart/2005/8/layout/orgChart1"/>
    <dgm:cxn modelId="{8E77427F-0821-4A7C-A690-43F4A7A6F4BE}" type="presParOf" srcId="{8934CF8F-821A-49F4-9D61-BDD3DE57DB2D}" destId="{60EA7205-F257-4132-A875-13CA8599CA67}" srcOrd="1" destOrd="0" presId="urn:microsoft.com/office/officeart/2005/8/layout/orgChart1"/>
    <dgm:cxn modelId="{B33F28CB-6158-450C-87AA-3AD64636EAB6}" type="presParOf" srcId="{5558C817-EB87-4573-B613-2ED3AE3DF6D5}" destId="{85B76925-FBA6-40BF-8F99-C56098B7698F}" srcOrd="1" destOrd="0" presId="urn:microsoft.com/office/officeart/2005/8/layout/orgChart1"/>
    <dgm:cxn modelId="{8554E3C7-1AF3-418A-8669-DE19FC58EEAF}" type="presParOf" srcId="{5558C817-EB87-4573-B613-2ED3AE3DF6D5}" destId="{2602C4C8-6EE7-4D57-A0C7-FF85F313A354}" srcOrd="2" destOrd="0" presId="urn:microsoft.com/office/officeart/2005/8/layout/orgChart1"/>
    <dgm:cxn modelId="{14CE88CE-88B4-4696-B166-29831BDDD31A}" type="presParOf" srcId="{DA9F2FBD-6841-4CF9-8C7C-85D291E8E6CE}" destId="{05204618-5BD9-49AF-A4C6-96323238A2BF}" srcOrd="2" destOrd="0" presId="urn:microsoft.com/office/officeart/2005/8/layout/orgChart1"/>
    <dgm:cxn modelId="{C2076B6F-F765-400F-820A-7F1EA23F85DB}" type="presParOf" srcId="{83E04C64-9CA7-4809-94F4-D4E7888E5F15}" destId="{D5DB1CCC-C531-4B56-A99E-0C8C32CB1BA7}" srcOrd="2" destOrd="0" presId="urn:microsoft.com/office/officeart/2005/8/layout/orgChart1"/>
    <dgm:cxn modelId="{45E87818-9235-4E6C-BCB4-9C75235FDF37}" type="presParOf" srcId="{83E04C64-9CA7-4809-94F4-D4E7888E5F15}" destId="{DFC28738-F2EF-462B-88AA-0A9DBE27951A}" srcOrd="3" destOrd="0" presId="urn:microsoft.com/office/officeart/2005/8/layout/orgChart1"/>
    <dgm:cxn modelId="{E8D03741-860C-41B5-9F13-A7932B320242}" type="presParOf" srcId="{DFC28738-F2EF-462B-88AA-0A9DBE27951A}" destId="{555D8D72-8A0B-48EE-A2BD-20C4764BE919}" srcOrd="0" destOrd="0" presId="urn:microsoft.com/office/officeart/2005/8/layout/orgChart1"/>
    <dgm:cxn modelId="{726525E7-96D5-44EE-8692-A8E2F15A242E}" type="presParOf" srcId="{555D8D72-8A0B-48EE-A2BD-20C4764BE919}" destId="{378D982C-26C6-45D6-822C-4E243228C92C}" srcOrd="0" destOrd="0" presId="urn:microsoft.com/office/officeart/2005/8/layout/orgChart1"/>
    <dgm:cxn modelId="{8E389448-A633-4DB9-8F96-8A719AA66D5A}" type="presParOf" srcId="{555D8D72-8A0B-48EE-A2BD-20C4764BE919}" destId="{90185107-0D3E-4104-B3E8-A861CC5F62CA}" srcOrd="1" destOrd="0" presId="urn:microsoft.com/office/officeart/2005/8/layout/orgChart1"/>
    <dgm:cxn modelId="{61417016-A037-405B-9623-43AE2A4F90E8}" type="presParOf" srcId="{DFC28738-F2EF-462B-88AA-0A9DBE27951A}" destId="{C3369231-16CF-4323-803E-5960D6267D99}" srcOrd="1" destOrd="0" presId="urn:microsoft.com/office/officeart/2005/8/layout/orgChart1"/>
    <dgm:cxn modelId="{D4D96D28-FBE4-44AE-A9A6-DACCC9788EF6}" type="presParOf" srcId="{C3369231-16CF-4323-803E-5960D6267D99}" destId="{6553A83C-4266-42D5-9E08-8ED0CD08CE31}" srcOrd="0" destOrd="0" presId="urn:microsoft.com/office/officeart/2005/8/layout/orgChart1"/>
    <dgm:cxn modelId="{B5FB0F83-73EB-4287-91F7-62D0197407F1}" type="presParOf" srcId="{C3369231-16CF-4323-803E-5960D6267D99}" destId="{98F8C101-E83F-4BEC-BC74-C67F98FA48F6}" srcOrd="1" destOrd="0" presId="urn:microsoft.com/office/officeart/2005/8/layout/orgChart1"/>
    <dgm:cxn modelId="{6F858321-57BF-49EC-A4C1-77DBEDCBC569}" type="presParOf" srcId="{98F8C101-E83F-4BEC-BC74-C67F98FA48F6}" destId="{52862D27-AAC6-4FD0-BC62-5E3BE923D9EA}" srcOrd="0" destOrd="0" presId="urn:microsoft.com/office/officeart/2005/8/layout/orgChart1"/>
    <dgm:cxn modelId="{F94B946D-CDA8-4FEF-8C8A-85CEBEFA166C}" type="presParOf" srcId="{52862D27-AAC6-4FD0-BC62-5E3BE923D9EA}" destId="{4BFD0A4F-712A-4B0D-835D-17445DB5AD1D}" srcOrd="0" destOrd="0" presId="urn:microsoft.com/office/officeart/2005/8/layout/orgChart1"/>
    <dgm:cxn modelId="{7F28B0B3-0C61-43F0-AFD2-4AD4AECC69EC}" type="presParOf" srcId="{52862D27-AAC6-4FD0-BC62-5E3BE923D9EA}" destId="{10181E7B-EB45-4C79-95D8-9A248346224A}" srcOrd="1" destOrd="0" presId="urn:microsoft.com/office/officeart/2005/8/layout/orgChart1"/>
    <dgm:cxn modelId="{B4E13B11-81ED-452C-9266-B90E73787E44}" type="presParOf" srcId="{98F8C101-E83F-4BEC-BC74-C67F98FA48F6}" destId="{DDB0407C-50D7-42F9-83FA-610E7542B479}" srcOrd="1" destOrd="0" presId="urn:microsoft.com/office/officeart/2005/8/layout/orgChart1"/>
    <dgm:cxn modelId="{C4A5865C-C86B-4420-AECC-77F8FA9BB4CD}" type="presParOf" srcId="{98F8C101-E83F-4BEC-BC74-C67F98FA48F6}" destId="{8170EF58-A6E4-40A6-A14B-D7167E1DD744}" srcOrd="2" destOrd="0" presId="urn:microsoft.com/office/officeart/2005/8/layout/orgChart1"/>
    <dgm:cxn modelId="{FFAAE27F-69ED-4E0A-8427-9E8E068E9534}" type="presParOf" srcId="{DFC28738-F2EF-462B-88AA-0A9DBE27951A}" destId="{FA8E8CAE-7885-4BB3-BDFC-68CD0AB8E01B}" srcOrd="2" destOrd="0" presId="urn:microsoft.com/office/officeart/2005/8/layout/orgChart1"/>
    <dgm:cxn modelId="{117E7CB8-BC90-40A9-8A0D-A2A43B3883CC}" type="presParOf" srcId="{83E04C64-9CA7-4809-94F4-D4E7888E5F15}" destId="{997E9F43-B685-4C9B-B83C-C0A2DB418291}" srcOrd="4" destOrd="0" presId="urn:microsoft.com/office/officeart/2005/8/layout/orgChart1"/>
    <dgm:cxn modelId="{A2CD4C12-74EE-4102-AB35-C8E1DC8AAE1D}" type="presParOf" srcId="{83E04C64-9CA7-4809-94F4-D4E7888E5F15}" destId="{4A5E2548-FEE5-4F73-B63F-11DAA98C6573}" srcOrd="5" destOrd="0" presId="urn:microsoft.com/office/officeart/2005/8/layout/orgChart1"/>
    <dgm:cxn modelId="{01A2C344-486A-4E0B-B38A-AE34A160AB7A}" type="presParOf" srcId="{4A5E2548-FEE5-4F73-B63F-11DAA98C6573}" destId="{73199D52-059B-4173-8816-2C394C67FB72}" srcOrd="0" destOrd="0" presId="urn:microsoft.com/office/officeart/2005/8/layout/orgChart1"/>
    <dgm:cxn modelId="{C74569DE-BB56-4174-B96F-692E1D16FF88}" type="presParOf" srcId="{73199D52-059B-4173-8816-2C394C67FB72}" destId="{1732679F-BE19-46BB-A959-1BF71B5B4399}" srcOrd="0" destOrd="0" presId="urn:microsoft.com/office/officeart/2005/8/layout/orgChart1"/>
    <dgm:cxn modelId="{ADEC5153-5B73-41C8-878A-529F40674349}" type="presParOf" srcId="{73199D52-059B-4173-8816-2C394C67FB72}" destId="{EFAA78BA-37FA-443C-B4C9-68129CACEF4A}" srcOrd="1" destOrd="0" presId="urn:microsoft.com/office/officeart/2005/8/layout/orgChart1"/>
    <dgm:cxn modelId="{B2726BC4-1708-45AF-9FEC-06A7B849B5BE}" type="presParOf" srcId="{4A5E2548-FEE5-4F73-B63F-11DAA98C6573}" destId="{729891A1-442B-4A5A-924E-AFD8D1B6B784}" srcOrd="1" destOrd="0" presId="urn:microsoft.com/office/officeart/2005/8/layout/orgChart1"/>
    <dgm:cxn modelId="{D7DDE1E7-F29B-4823-82E9-7F14FD9BC1AF}" type="presParOf" srcId="{4A5E2548-FEE5-4F73-B63F-11DAA98C6573}" destId="{D929065D-D081-4ABA-8946-024B23689F77}" srcOrd="2" destOrd="0" presId="urn:microsoft.com/office/officeart/2005/8/layout/orgChart1"/>
    <dgm:cxn modelId="{627BFF7B-0A3F-46BF-86B3-D5E1A6F9C563}" type="presParOf" srcId="{5FDDF92C-8A40-42C5-95E5-702898B6ADFA}" destId="{6DDF1A9F-F266-4313-B66D-637284A69F57}" srcOrd="2" destOrd="0" presId="urn:microsoft.com/office/officeart/2005/8/layout/orgChart1"/>
    <dgm:cxn modelId="{7433BE7B-5DAB-46F9-A3F8-C6D95586A26E}" type="presParOf" srcId="{6DDF1A9F-F266-4313-B66D-637284A69F57}" destId="{BF57440C-3DF3-41AF-B981-6D98F26E47AE}" srcOrd="0" destOrd="0" presId="urn:microsoft.com/office/officeart/2005/8/layout/orgChart1"/>
    <dgm:cxn modelId="{8AC7351C-50E6-4F04-B9F7-407F0B24B7CA}" type="presParOf" srcId="{6DDF1A9F-F266-4313-B66D-637284A69F57}" destId="{A2AE8A25-B4DE-4FF2-A570-299C68BE1F81}" srcOrd="1" destOrd="0" presId="urn:microsoft.com/office/officeart/2005/8/layout/orgChart1"/>
    <dgm:cxn modelId="{1E980227-BE04-4870-B623-C27AFDA84ACF}" type="presParOf" srcId="{A2AE8A25-B4DE-4FF2-A570-299C68BE1F81}" destId="{16C15F53-7CA2-47DB-AF03-F3AC25855E2A}" srcOrd="0" destOrd="0" presId="urn:microsoft.com/office/officeart/2005/8/layout/orgChart1"/>
    <dgm:cxn modelId="{5F6AACCE-0DE2-4924-BE14-0606D9247159}" type="presParOf" srcId="{16C15F53-7CA2-47DB-AF03-F3AC25855E2A}" destId="{2FFA62D7-BBEB-4193-BA06-F22F63432CBB}" srcOrd="0" destOrd="0" presId="urn:microsoft.com/office/officeart/2005/8/layout/orgChart1"/>
    <dgm:cxn modelId="{077C6FBB-5D5A-408E-A233-7CF394B97FDF}" type="presParOf" srcId="{16C15F53-7CA2-47DB-AF03-F3AC25855E2A}" destId="{D3279F74-18F8-4317-8795-F3F3AF4109F2}" srcOrd="1" destOrd="0" presId="urn:microsoft.com/office/officeart/2005/8/layout/orgChart1"/>
    <dgm:cxn modelId="{DB80A5E4-87F4-4EB9-95C7-B118128C6CD7}" type="presParOf" srcId="{A2AE8A25-B4DE-4FF2-A570-299C68BE1F81}" destId="{9F172700-A371-4D38-95D0-326FC7F1267D}" srcOrd="1" destOrd="0" presId="urn:microsoft.com/office/officeart/2005/8/layout/orgChart1"/>
    <dgm:cxn modelId="{14492405-8578-4D04-9E62-95A25C0EADD0}" type="presParOf" srcId="{A2AE8A25-B4DE-4FF2-A570-299C68BE1F81}" destId="{8828DD38-58D9-455F-A8EE-DC4BCB7F7C50}" srcOrd="2" destOrd="0" presId="urn:microsoft.com/office/officeart/2005/8/layout/orgChart1"/>
    <dgm:cxn modelId="{7BC55BA6-5B7A-4828-96C1-20C2BA73DEF5}" type="presParOf" srcId="{6DDF1A9F-F266-4313-B66D-637284A69F57}" destId="{9E8B6600-CF2D-4BD5-910D-F848EF07F91A}" srcOrd="2" destOrd="0" presId="urn:microsoft.com/office/officeart/2005/8/layout/orgChart1"/>
    <dgm:cxn modelId="{2D73076E-F57C-462F-9545-03961C75CE64}" type="presParOf" srcId="{6DDF1A9F-F266-4313-B66D-637284A69F57}" destId="{80AF4B4D-47D8-4832-8E2B-1BCFAAF65C3C}" srcOrd="3" destOrd="0" presId="urn:microsoft.com/office/officeart/2005/8/layout/orgChart1"/>
    <dgm:cxn modelId="{CFCE3831-7611-4F67-948F-697B2ABC0E54}" type="presParOf" srcId="{80AF4B4D-47D8-4832-8E2B-1BCFAAF65C3C}" destId="{90B8A926-F58E-406A-972C-EDED8C578BD2}" srcOrd="0" destOrd="0" presId="urn:microsoft.com/office/officeart/2005/8/layout/orgChart1"/>
    <dgm:cxn modelId="{4EE8A995-D473-476D-9FAF-5D615F25D297}" type="presParOf" srcId="{90B8A926-F58E-406A-972C-EDED8C578BD2}" destId="{543A8808-8CF9-422D-B581-4FF6A54ADF59}" srcOrd="0" destOrd="0" presId="urn:microsoft.com/office/officeart/2005/8/layout/orgChart1"/>
    <dgm:cxn modelId="{14ECCEEA-773D-4707-9790-AB798DF30225}" type="presParOf" srcId="{90B8A926-F58E-406A-972C-EDED8C578BD2}" destId="{FD5194BC-16EF-45D3-9130-0739F7A90C3B}" srcOrd="1" destOrd="0" presId="urn:microsoft.com/office/officeart/2005/8/layout/orgChart1"/>
    <dgm:cxn modelId="{5CD86D7D-68C4-463C-8634-DBE5F58CAD35}" type="presParOf" srcId="{80AF4B4D-47D8-4832-8E2B-1BCFAAF65C3C}" destId="{675198C9-DB61-44E0-BB59-7A8EC18F029C}" srcOrd="1" destOrd="0" presId="urn:microsoft.com/office/officeart/2005/8/layout/orgChart1"/>
    <dgm:cxn modelId="{FEA4F892-528C-4A2B-9989-B474CB51A24B}" type="presParOf" srcId="{675198C9-DB61-44E0-BB59-7A8EC18F029C}" destId="{1283CB40-29ED-4495-86EE-6EB02FBFD732}" srcOrd="0" destOrd="0" presId="urn:microsoft.com/office/officeart/2005/8/layout/orgChart1"/>
    <dgm:cxn modelId="{F3BC27E0-1FEB-4630-8015-38D811A88344}" type="presParOf" srcId="{675198C9-DB61-44E0-BB59-7A8EC18F029C}" destId="{3F85DC0B-F15B-4E46-8750-CDD13658C43B}" srcOrd="1" destOrd="0" presId="urn:microsoft.com/office/officeart/2005/8/layout/orgChart1"/>
    <dgm:cxn modelId="{61946332-B51F-480C-95A1-58669DA56FC7}" type="presParOf" srcId="{3F85DC0B-F15B-4E46-8750-CDD13658C43B}" destId="{42E49CE3-E6FF-4F0B-8B99-09039273B88C}" srcOrd="0" destOrd="0" presId="urn:microsoft.com/office/officeart/2005/8/layout/orgChart1"/>
    <dgm:cxn modelId="{2700544B-209E-4968-9410-F93FC46DC6BE}" type="presParOf" srcId="{42E49CE3-E6FF-4F0B-8B99-09039273B88C}" destId="{63A9890C-5A29-450E-86C9-B504B3C0CF28}" srcOrd="0" destOrd="0" presId="urn:microsoft.com/office/officeart/2005/8/layout/orgChart1"/>
    <dgm:cxn modelId="{A53FDB13-B438-4DDA-9834-98EBF033D344}" type="presParOf" srcId="{42E49CE3-E6FF-4F0B-8B99-09039273B88C}" destId="{D8ABCAD1-5FDC-4A1B-9B07-2B0702BE5A2D}" srcOrd="1" destOrd="0" presId="urn:microsoft.com/office/officeart/2005/8/layout/orgChart1"/>
    <dgm:cxn modelId="{1BB6467C-7E24-49C2-A583-86C3B5885EDA}" type="presParOf" srcId="{3F85DC0B-F15B-4E46-8750-CDD13658C43B}" destId="{0DF5B894-DAF2-49E9-999D-BFCEBB32412F}" srcOrd="1" destOrd="0" presId="urn:microsoft.com/office/officeart/2005/8/layout/orgChart1"/>
    <dgm:cxn modelId="{82E88003-44D7-4397-ACA0-564B4AB86BB8}" type="presParOf" srcId="{3F85DC0B-F15B-4E46-8750-CDD13658C43B}" destId="{AD9EB9DF-8F05-4120-93D2-798F0AC5357B}" srcOrd="2" destOrd="0" presId="urn:microsoft.com/office/officeart/2005/8/layout/orgChart1"/>
    <dgm:cxn modelId="{2002267B-FD95-4034-AE84-B35BAE414518}" type="presParOf" srcId="{80AF4B4D-47D8-4832-8E2B-1BCFAAF65C3C}" destId="{0258D999-93BF-45E1-AE3F-7B595E1AD723}" srcOrd="2" destOrd="0" presId="urn:microsoft.com/office/officeart/2005/8/layout/orgChart1"/>
    <dgm:cxn modelId="{3887B0B2-A728-4C20-950C-4DA6DCAD1FE9}" type="presParOf" srcId="{067550B1-CCE7-43DC-BEB8-9CE83D1E0714}" destId="{0FC3DC60-7E28-4A28-8319-B892CBDE36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636A22-7609-48BC-8FCB-2AD2FCCD99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F7F45FD2-F267-400D-966C-0DE2083FF206}">
      <dgm:prSet phldrT="[Text]"/>
      <dgm:spPr/>
      <dgm:t>
        <a:bodyPr/>
        <a:lstStyle/>
        <a:p>
          <a:r>
            <a:rPr lang="en-US" dirty="0" smtClean="0"/>
            <a:t>Space</a:t>
          </a:r>
          <a:endParaRPr lang="en-US" dirty="0"/>
        </a:p>
      </dgm:t>
    </dgm:pt>
    <dgm:pt modelId="{0900C9F4-B51B-4B01-8C19-6FEFFE3D0474}" type="parTrans" cxnId="{BEFD7AEE-D64A-43E7-B626-9E97D4ABBB1E}">
      <dgm:prSet/>
      <dgm:spPr/>
      <dgm:t>
        <a:bodyPr/>
        <a:lstStyle/>
        <a:p>
          <a:endParaRPr lang="en-US"/>
        </a:p>
      </dgm:t>
    </dgm:pt>
    <dgm:pt modelId="{5B25C54B-29BE-4C58-B762-F98F4D12CE1D}" type="sibTrans" cxnId="{BEFD7AEE-D64A-43E7-B626-9E97D4ABBB1E}">
      <dgm:prSet/>
      <dgm:spPr/>
      <dgm:t>
        <a:bodyPr/>
        <a:lstStyle/>
        <a:p>
          <a:endParaRPr lang="en-US"/>
        </a:p>
      </dgm:t>
    </dgm:pt>
    <dgm:pt modelId="{114DCAC8-8B4E-4A6F-B3A7-6AAF1B3E6D2E}">
      <dgm:prSet phldrT="[Text]"/>
      <dgm:spPr/>
      <dgm:t>
        <a:bodyPr/>
        <a:lstStyle/>
        <a:p>
          <a:r>
            <a:rPr lang="en-US" dirty="0" smtClean="0"/>
            <a:t>Staff</a:t>
          </a:r>
          <a:endParaRPr lang="en-US" dirty="0"/>
        </a:p>
      </dgm:t>
    </dgm:pt>
    <dgm:pt modelId="{B33048C7-B250-4B27-99B9-BE571F5AB435}" type="parTrans" cxnId="{5B955302-0519-48C2-AD9E-10A7C681A73C}">
      <dgm:prSet/>
      <dgm:spPr/>
      <dgm:t>
        <a:bodyPr/>
        <a:lstStyle/>
        <a:p>
          <a:endParaRPr lang="en-US"/>
        </a:p>
      </dgm:t>
    </dgm:pt>
    <dgm:pt modelId="{0BD7C965-F545-413D-8D13-3F8D11B812E6}" type="sibTrans" cxnId="{5B955302-0519-48C2-AD9E-10A7C681A73C}">
      <dgm:prSet/>
      <dgm:spPr/>
      <dgm:t>
        <a:bodyPr/>
        <a:lstStyle/>
        <a:p>
          <a:endParaRPr lang="en-US"/>
        </a:p>
      </dgm:t>
    </dgm:pt>
    <dgm:pt modelId="{5F57A207-2226-456A-A48F-3C559C860D55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3E583673-21A1-4534-9840-38174B9D8179}" type="parTrans" cxnId="{0446272E-E121-43D0-864D-6DC8E402ADEC}">
      <dgm:prSet/>
      <dgm:spPr/>
      <dgm:t>
        <a:bodyPr/>
        <a:lstStyle/>
        <a:p>
          <a:endParaRPr lang="en-US"/>
        </a:p>
      </dgm:t>
    </dgm:pt>
    <dgm:pt modelId="{3332EE06-1E77-4C80-B642-5CEA003C3FE0}" type="sibTrans" cxnId="{0446272E-E121-43D0-864D-6DC8E402ADEC}">
      <dgm:prSet/>
      <dgm:spPr/>
      <dgm:t>
        <a:bodyPr/>
        <a:lstStyle/>
        <a:p>
          <a:endParaRPr lang="en-US"/>
        </a:p>
      </dgm:t>
    </dgm:pt>
    <dgm:pt modelId="{FBE7A092-7E2E-435C-BA41-41A106C7FA78}">
      <dgm:prSet phldrT="[Text]"/>
      <dgm:spPr/>
      <dgm:t>
        <a:bodyPr/>
        <a:lstStyle/>
        <a:p>
          <a:r>
            <a:rPr lang="en-US" dirty="0" smtClean="0"/>
            <a:t>1-2 dedicated classrooms</a:t>
          </a:r>
          <a:endParaRPr lang="en-US" dirty="0"/>
        </a:p>
      </dgm:t>
    </dgm:pt>
    <dgm:pt modelId="{FE322BFC-91B1-48C6-AD3B-0D3A988F763E}" type="parTrans" cxnId="{77D82A55-3EB6-4EA3-A662-DAF4F89A45EB}">
      <dgm:prSet/>
      <dgm:spPr/>
      <dgm:t>
        <a:bodyPr/>
        <a:lstStyle/>
        <a:p>
          <a:endParaRPr lang="en-US"/>
        </a:p>
      </dgm:t>
    </dgm:pt>
    <dgm:pt modelId="{A236E4A4-C294-45B7-A875-1355D15D2223}" type="sibTrans" cxnId="{77D82A55-3EB6-4EA3-A662-DAF4F89A45EB}">
      <dgm:prSet/>
      <dgm:spPr/>
      <dgm:t>
        <a:bodyPr/>
        <a:lstStyle/>
        <a:p>
          <a:endParaRPr lang="en-US"/>
        </a:p>
      </dgm:t>
    </dgm:pt>
    <dgm:pt modelId="{90C2EFBF-9731-44B2-BF7C-4FA4C3618F40}">
      <dgm:prSet phldrT="[Text]"/>
      <dgm:spPr/>
      <dgm:t>
        <a:bodyPr/>
        <a:lstStyle/>
        <a:p>
          <a:r>
            <a:rPr lang="en-US" dirty="0" smtClean="0"/>
            <a:t>50% general classroom</a:t>
          </a:r>
          <a:endParaRPr lang="en-US" dirty="0"/>
        </a:p>
      </dgm:t>
    </dgm:pt>
    <dgm:pt modelId="{1F519DD4-9E90-408B-80E9-D273C3B37754}" type="parTrans" cxnId="{254E90B2-397D-4A8E-AE48-6962267CC7C2}">
      <dgm:prSet/>
      <dgm:spPr/>
      <dgm:t>
        <a:bodyPr/>
        <a:lstStyle/>
        <a:p>
          <a:endParaRPr lang="en-US"/>
        </a:p>
      </dgm:t>
    </dgm:pt>
    <dgm:pt modelId="{42727D89-B0AF-4686-85A5-6E86CD29DFF7}" type="sibTrans" cxnId="{254E90B2-397D-4A8E-AE48-6962267CC7C2}">
      <dgm:prSet/>
      <dgm:spPr/>
      <dgm:t>
        <a:bodyPr/>
        <a:lstStyle/>
        <a:p>
          <a:endParaRPr lang="en-US"/>
        </a:p>
      </dgm:t>
    </dgm:pt>
    <dgm:pt modelId="{0441862E-93B6-4626-9C3C-F4B0C0C7E256}">
      <dgm:prSet phldrT="[Text]"/>
      <dgm:spPr/>
      <dgm:t>
        <a:bodyPr/>
        <a:lstStyle/>
        <a:p>
          <a:r>
            <a:rPr lang="en-US" dirty="0" smtClean="0"/>
            <a:t>Office hours in Learning Center</a:t>
          </a:r>
          <a:endParaRPr lang="en-US" dirty="0"/>
        </a:p>
      </dgm:t>
    </dgm:pt>
    <dgm:pt modelId="{43EA0EC7-FFB3-470E-9012-0DE68DD851BD}" type="parTrans" cxnId="{82BF7316-D658-405D-A577-9FEB7AE5FC57}">
      <dgm:prSet/>
      <dgm:spPr/>
      <dgm:t>
        <a:bodyPr/>
        <a:lstStyle/>
        <a:p>
          <a:endParaRPr lang="en-US"/>
        </a:p>
      </dgm:t>
    </dgm:pt>
    <dgm:pt modelId="{D7395944-133D-4AA5-A1D7-B7D3C2784E2E}" type="sibTrans" cxnId="{82BF7316-D658-405D-A577-9FEB7AE5FC57}">
      <dgm:prSet/>
      <dgm:spPr/>
      <dgm:t>
        <a:bodyPr/>
        <a:lstStyle/>
        <a:p>
          <a:endParaRPr lang="en-US"/>
        </a:p>
      </dgm:t>
    </dgm:pt>
    <dgm:pt modelId="{F8C7FF40-CDD6-498A-98F2-33FF231D1206}">
      <dgm:prSet phldrT="[Text]"/>
      <dgm:spPr/>
      <dgm:t>
        <a:bodyPr/>
        <a:lstStyle/>
        <a:p>
          <a:r>
            <a:rPr lang="en-US" dirty="0" smtClean="0"/>
            <a:t>1:24 staff to students</a:t>
          </a:r>
          <a:endParaRPr lang="en-US" dirty="0"/>
        </a:p>
      </dgm:t>
    </dgm:pt>
    <dgm:pt modelId="{517BAE31-AD84-467D-A928-B471385DA5A0}" type="parTrans" cxnId="{854A1458-1629-444C-B2D6-955C483F84C8}">
      <dgm:prSet/>
      <dgm:spPr/>
      <dgm:t>
        <a:bodyPr/>
        <a:lstStyle/>
        <a:p>
          <a:endParaRPr lang="en-US"/>
        </a:p>
      </dgm:t>
    </dgm:pt>
    <dgm:pt modelId="{A5D8837C-E655-45EF-93C4-57BC903FE72A}" type="sibTrans" cxnId="{854A1458-1629-444C-B2D6-955C483F84C8}">
      <dgm:prSet/>
      <dgm:spPr/>
      <dgm:t>
        <a:bodyPr/>
        <a:lstStyle/>
        <a:p>
          <a:endParaRPr lang="en-US"/>
        </a:p>
      </dgm:t>
    </dgm:pt>
    <dgm:pt modelId="{E6638365-C135-45A2-9B3B-4F3334D16FE4}">
      <dgm:prSet phldrT="[Text]"/>
      <dgm:spPr/>
      <dgm:t>
        <a:bodyPr/>
        <a:lstStyle/>
        <a:p>
          <a:r>
            <a:rPr lang="en-US" dirty="0" smtClean="0"/>
            <a:t>1:12 Best practice</a:t>
          </a:r>
          <a:endParaRPr lang="en-US" dirty="0"/>
        </a:p>
      </dgm:t>
    </dgm:pt>
    <dgm:pt modelId="{D913C7E0-4D70-4C02-82CA-EB48B8AB5EC5}" type="parTrans" cxnId="{3CEBB4B3-F91E-4FCC-8107-8445D943EAD8}">
      <dgm:prSet/>
      <dgm:spPr/>
      <dgm:t>
        <a:bodyPr/>
        <a:lstStyle/>
        <a:p>
          <a:endParaRPr lang="en-US"/>
        </a:p>
      </dgm:t>
    </dgm:pt>
    <dgm:pt modelId="{43FFB474-CA79-435A-B766-C8DD7AF92071}" type="sibTrans" cxnId="{3CEBB4B3-F91E-4FCC-8107-8445D943EAD8}">
      <dgm:prSet/>
      <dgm:spPr/>
      <dgm:t>
        <a:bodyPr/>
        <a:lstStyle/>
        <a:p>
          <a:endParaRPr lang="en-US"/>
        </a:p>
      </dgm:t>
    </dgm:pt>
    <dgm:pt modelId="{9231ED4C-E3BE-42A3-8548-861985B8F7BC}">
      <dgm:prSet phldrT="[Text]"/>
      <dgm:spPr/>
      <dgm:t>
        <a:bodyPr/>
        <a:lstStyle/>
        <a:p>
          <a:r>
            <a:rPr lang="en-US" dirty="0" smtClean="0"/>
            <a:t>Participation rate</a:t>
          </a:r>
          <a:endParaRPr lang="en-US" dirty="0"/>
        </a:p>
      </dgm:t>
    </dgm:pt>
    <dgm:pt modelId="{615DAD76-A7A9-4105-844D-A70500EE5D3D}" type="parTrans" cxnId="{BE414C68-3DEC-471D-831D-37A297DA3E57}">
      <dgm:prSet/>
      <dgm:spPr/>
      <dgm:t>
        <a:bodyPr/>
        <a:lstStyle/>
        <a:p>
          <a:endParaRPr lang="en-US"/>
        </a:p>
      </dgm:t>
    </dgm:pt>
    <dgm:pt modelId="{D13528C8-D678-4A57-9C31-F938AC8EA23B}" type="sibTrans" cxnId="{BE414C68-3DEC-471D-831D-37A297DA3E57}">
      <dgm:prSet/>
      <dgm:spPr/>
      <dgm:t>
        <a:bodyPr/>
        <a:lstStyle/>
        <a:p>
          <a:endParaRPr lang="en-US"/>
        </a:p>
      </dgm:t>
    </dgm:pt>
    <dgm:pt modelId="{50E33BF6-5BAA-4AD4-BF09-EF72ED0DD8BE}">
      <dgm:prSet phldrT="[Text]"/>
      <dgm:spPr/>
      <dgm:t>
        <a:bodyPr/>
        <a:lstStyle/>
        <a:p>
          <a:endParaRPr lang="en-US" dirty="0"/>
        </a:p>
      </dgm:t>
    </dgm:pt>
    <dgm:pt modelId="{095ABD9F-DDF7-467F-8AE3-4C47E9589C70}" type="parTrans" cxnId="{8CFE98C1-D101-4244-84FC-B06C9224EB66}">
      <dgm:prSet/>
      <dgm:spPr/>
      <dgm:t>
        <a:bodyPr/>
        <a:lstStyle/>
        <a:p>
          <a:endParaRPr lang="en-US"/>
        </a:p>
      </dgm:t>
    </dgm:pt>
    <dgm:pt modelId="{DCA8C503-9821-4845-8517-7A5A886EFEBE}" type="sibTrans" cxnId="{8CFE98C1-D101-4244-84FC-B06C9224EB66}">
      <dgm:prSet/>
      <dgm:spPr/>
      <dgm:t>
        <a:bodyPr/>
        <a:lstStyle/>
        <a:p>
          <a:endParaRPr lang="en-US"/>
        </a:p>
      </dgm:t>
    </dgm:pt>
    <dgm:pt modelId="{9C9D9C16-B1A8-457C-95FD-DB9B0B2C68A9}" type="pres">
      <dgm:prSet presAssocID="{56636A22-7609-48BC-8FCB-2AD2FCCD9982}" presName="Name0" presStyleCnt="0">
        <dgm:presLayoutVars>
          <dgm:dir/>
          <dgm:animLvl val="lvl"/>
          <dgm:resizeHandles val="exact"/>
        </dgm:presLayoutVars>
      </dgm:prSet>
      <dgm:spPr/>
    </dgm:pt>
    <dgm:pt modelId="{6A69B475-FD09-48F1-8972-5E7B05007186}" type="pres">
      <dgm:prSet presAssocID="{F7F45FD2-F267-400D-966C-0DE2083FF206}" presName="linNode" presStyleCnt="0"/>
      <dgm:spPr/>
    </dgm:pt>
    <dgm:pt modelId="{22289575-12BF-41A6-B61F-44DAE6E68E0F}" type="pres">
      <dgm:prSet presAssocID="{F7F45FD2-F267-400D-966C-0DE2083FF20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08B5E-B369-4A95-9900-0CECB711F239}" type="pres">
      <dgm:prSet presAssocID="{F7F45FD2-F267-400D-966C-0DE2083FF2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0FF32-65F3-46EA-9552-EAC903B9F395}" type="pres">
      <dgm:prSet presAssocID="{5B25C54B-29BE-4C58-B762-F98F4D12CE1D}" presName="sp" presStyleCnt="0"/>
      <dgm:spPr/>
    </dgm:pt>
    <dgm:pt modelId="{D18E81F5-20A0-4786-AF0C-348308B33869}" type="pres">
      <dgm:prSet presAssocID="{114DCAC8-8B4E-4A6F-B3A7-6AAF1B3E6D2E}" presName="linNode" presStyleCnt="0"/>
      <dgm:spPr/>
    </dgm:pt>
    <dgm:pt modelId="{2DE77A51-301A-4E04-ABAD-51BA2A96577C}" type="pres">
      <dgm:prSet presAssocID="{114DCAC8-8B4E-4A6F-B3A7-6AAF1B3E6D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ED2BC-A14A-4FBD-9937-3E8B72C9DE11}" type="pres">
      <dgm:prSet presAssocID="{114DCAC8-8B4E-4A6F-B3A7-6AAF1B3E6D2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3053D-8A5D-41B0-B4A1-2C44F667D3F9}" type="pres">
      <dgm:prSet presAssocID="{0BD7C965-F545-413D-8D13-3F8D11B812E6}" presName="sp" presStyleCnt="0"/>
      <dgm:spPr/>
    </dgm:pt>
    <dgm:pt modelId="{90ACFE14-B21E-4A93-96B7-8CD95B3F49CF}" type="pres">
      <dgm:prSet presAssocID="{5F57A207-2226-456A-A48F-3C559C860D55}" presName="linNode" presStyleCnt="0"/>
      <dgm:spPr/>
    </dgm:pt>
    <dgm:pt modelId="{ACA23362-E92D-4CE6-A249-6C098968DF26}" type="pres">
      <dgm:prSet presAssocID="{5F57A207-2226-456A-A48F-3C559C860D5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43C67-73CD-4FC0-961D-D95A27FDC959}" type="pres">
      <dgm:prSet presAssocID="{5F57A207-2226-456A-A48F-3C559C860D5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E98C1-D101-4244-84FC-B06C9224EB66}" srcId="{5F57A207-2226-456A-A48F-3C559C860D55}" destId="{50E33BF6-5BAA-4AD4-BF09-EF72ED0DD8BE}" srcOrd="1" destOrd="0" parTransId="{095ABD9F-DDF7-467F-8AE3-4C47E9589C70}" sibTransId="{DCA8C503-9821-4845-8517-7A5A886EFEBE}"/>
    <dgm:cxn modelId="{0446272E-E121-43D0-864D-6DC8E402ADEC}" srcId="{56636A22-7609-48BC-8FCB-2AD2FCCD9982}" destId="{5F57A207-2226-456A-A48F-3C559C860D55}" srcOrd="2" destOrd="0" parTransId="{3E583673-21A1-4534-9840-38174B9D8179}" sibTransId="{3332EE06-1E77-4C80-B642-5CEA003C3FE0}"/>
    <dgm:cxn modelId="{BEFD7AEE-D64A-43E7-B626-9E97D4ABBB1E}" srcId="{56636A22-7609-48BC-8FCB-2AD2FCCD9982}" destId="{F7F45FD2-F267-400D-966C-0DE2083FF206}" srcOrd="0" destOrd="0" parTransId="{0900C9F4-B51B-4B01-8C19-6FEFFE3D0474}" sibTransId="{5B25C54B-29BE-4C58-B762-F98F4D12CE1D}"/>
    <dgm:cxn modelId="{FE7CC6D6-E8FD-4F09-99C5-AFE141542BDC}" type="presOf" srcId="{5F57A207-2226-456A-A48F-3C559C860D55}" destId="{ACA23362-E92D-4CE6-A249-6C098968DF26}" srcOrd="0" destOrd="0" presId="urn:microsoft.com/office/officeart/2005/8/layout/vList5"/>
    <dgm:cxn modelId="{A2695567-F5D3-4A00-9678-CF3C54D32715}" type="presOf" srcId="{E6638365-C135-45A2-9B3B-4F3334D16FE4}" destId="{59CED2BC-A14A-4FBD-9937-3E8B72C9DE11}" srcOrd="0" destOrd="1" presId="urn:microsoft.com/office/officeart/2005/8/layout/vList5"/>
    <dgm:cxn modelId="{8F60BDC3-9368-48D1-95DB-B43F4A603B77}" type="presOf" srcId="{9231ED4C-E3BE-42A3-8548-861985B8F7BC}" destId="{70E43C67-73CD-4FC0-961D-D95A27FDC959}" srcOrd="0" destOrd="0" presId="urn:microsoft.com/office/officeart/2005/8/layout/vList5"/>
    <dgm:cxn modelId="{5B955302-0519-48C2-AD9E-10A7C681A73C}" srcId="{56636A22-7609-48BC-8FCB-2AD2FCCD9982}" destId="{114DCAC8-8B4E-4A6F-B3A7-6AAF1B3E6D2E}" srcOrd="1" destOrd="0" parTransId="{B33048C7-B250-4B27-99B9-BE571F5AB435}" sibTransId="{0BD7C965-F545-413D-8D13-3F8D11B812E6}"/>
    <dgm:cxn modelId="{80FD7E0E-B8F6-44E1-9808-D4BB5F26F916}" type="presOf" srcId="{114DCAC8-8B4E-4A6F-B3A7-6AAF1B3E6D2E}" destId="{2DE77A51-301A-4E04-ABAD-51BA2A96577C}" srcOrd="0" destOrd="0" presId="urn:microsoft.com/office/officeart/2005/8/layout/vList5"/>
    <dgm:cxn modelId="{854A1458-1629-444C-B2D6-955C483F84C8}" srcId="{114DCAC8-8B4E-4A6F-B3A7-6AAF1B3E6D2E}" destId="{F8C7FF40-CDD6-498A-98F2-33FF231D1206}" srcOrd="0" destOrd="0" parTransId="{517BAE31-AD84-467D-A928-B471385DA5A0}" sibTransId="{A5D8837C-E655-45EF-93C4-57BC903FE72A}"/>
    <dgm:cxn modelId="{0AE3015F-786E-4961-AACE-56A5AFD9C27C}" type="presOf" srcId="{90C2EFBF-9731-44B2-BF7C-4FA4C3618F40}" destId="{FD808B5E-B369-4A95-9900-0CECB711F239}" srcOrd="0" destOrd="1" presId="urn:microsoft.com/office/officeart/2005/8/layout/vList5"/>
    <dgm:cxn modelId="{BD0976B7-8909-4147-BDD4-0464C00D3339}" type="presOf" srcId="{F8C7FF40-CDD6-498A-98F2-33FF231D1206}" destId="{59CED2BC-A14A-4FBD-9937-3E8B72C9DE11}" srcOrd="0" destOrd="0" presId="urn:microsoft.com/office/officeart/2005/8/layout/vList5"/>
    <dgm:cxn modelId="{F38C4173-78E8-4060-BAE4-B978B45DD2C4}" type="presOf" srcId="{50E33BF6-5BAA-4AD4-BF09-EF72ED0DD8BE}" destId="{70E43C67-73CD-4FC0-961D-D95A27FDC959}" srcOrd="0" destOrd="1" presId="urn:microsoft.com/office/officeart/2005/8/layout/vList5"/>
    <dgm:cxn modelId="{3CEBB4B3-F91E-4FCC-8107-8445D943EAD8}" srcId="{114DCAC8-8B4E-4A6F-B3A7-6AAF1B3E6D2E}" destId="{E6638365-C135-45A2-9B3B-4F3334D16FE4}" srcOrd="1" destOrd="0" parTransId="{D913C7E0-4D70-4C02-82CA-EB48B8AB5EC5}" sibTransId="{43FFB474-CA79-435A-B766-C8DD7AF92071}"/>
    <dgm:cxn modelId="{C7BED21A-3C8C-42B7-B05D-545DF6C62EE0}" type="presOf" srcId="{56636A22-7609-48BC-8FCB-2AD2FCCD9982}" destId="{9C9D9C16-B1A8-457C-95FD-DB9B0B2C68A9}" srcOrd="0" destOrd="0" presId="urn:microsoft.com/office/officeart/2005/8/layout/vList5"/>
    <dgm:cxn modelId="{BE414C68-3DEC-471D-831D-37A297DA3E57}" srcId="{5F57A207-2226-456A-A48F-3C559C860D55}" destId="{9231ED4C-E3BE-42A3-8548-861985B8F7BC}" srcOrd="0" destOrd="0" parTransId="{615DAD76-A7A9-4105-844D-A70500EE5D3D}" sibTransId="{D13528C8-D678-4A57-9C31-F938AC8EA23B}"/>
    <dgm:cxn modelId="{2E63D276-3C05-4292-B086-00169743BDF5}" type="presOf" srcId="{0441862E-93B6-4626-9C3C-F4B0C0C7E256}" destId="{FD808B5E-B369-4A95-9900-0CECB711F239}" srcOrd="0" destOrd="2" presId="urn:microsoft.com/office/officeart/2005/8/layout/vList5"/>
    <dgm:cxn modelId="{2E7A338E-3308-4E42-908D-9559934C7EB6}" type="presOf" srcId="{F7F45FD2-F267-400D-966C-0DE2083FF206}" destId="{22289575-12BF-41A6-B61F-44DAE6E68E0F}" srcOrd="0" destOrd="0" presId="urn:microsoft.com/office/officeart/2005/8/layout/vList5"/>
    <dgm:cxn modelId="{82BF7316-D658-405D-A577-9FEB7AE5FC57}" srcId="{F7F45FD2-F267-400D-966C-0DE2083FF206}" destId="{0441862E-93B6-4626-9C3C-F4B0C0C7E256}" srcOrd="2" destOrd="0" parTransId="{43EA0EC7-FFB3-470E-9012-0DE68DD851BD}" sibTransId="{D7395944-133D-4AA5-A1D7-B7D3C2784E2E}"/>
    <dgm:cxn modelId="{E06B63DC-4BC2-49AC-82F8-2DB886625C81}" type="presOf" srcId="{FBE7A092-7E2E-435C-BA41-41A106C7FA78}" destId="{FD808B5E-B369-4A95-9900-0CECB711F239}" srcOrd="0" destOrd="0" presId="urn:microsoft.com/office/officeart/2005/8/layout/vList5"/>
    <dgm:cxn modelId="{254E90B2-397D-4A8E-AE48-6962267CC7C2}" srcId="{F7F45FD2-F267-400D-966C-0DE2083FF206}" destId="{90C2EFBF-9731-44B2-BF7C-4FA4C3618F40}" srcOrd="1" destOrd="0" parTransId="{1F519DD4-9E90-408B-80E9-D273C3B37754}" sibTransId="{42727D89-B0AF-4686-85A5-6E86CD29DFF7}"/>
    <dgm:cxn modelId="{77D82A55-3EB6-4EA3-A662-DAF4F89A45EB}" srcId="{F7F45FD2-F267-400D-966C-0DE2083FF206}" destId="{FBE7A092-7E2E-435C-BA41-41A106C7FA78}" srcOrd="0" destOrd="0" parTransId="{FE322BFC-91B1-48C6-AD3B-0D3A988F763E}" sibTransId="{A236E4A4-C294-45B7-A875-1355D15D2223}"/>
    <dgm:cxn modelId="{BA8D5A54-85C9-48A7-BCC9-ED0D6DE31477}" type="presParOf" srcId="{9C9D9C16-B1A8-457C-95FD-DB9B0B2C68A9}" destId="{6A69B475-FD09-48F1-8972-5E7B05007186}" srcOrd="0" destOrd="0" presId="urn:microsoft.com/office/officeart/2005/8/layout/vList5"/>
    <dgm:cxn modelId="{90EA9AF8-7D60-4109-9D9B-C92D747E5D4A}" type="presParOf" srcId="{6A69B475-FD09-48F1-8972-5E7B05007186}" destId="{22289575-12BF-41A6-B61F-44DAE6E68E0F}" srcOrd="0" destOrd="0" presId="urn:microsoft.com/office/officeart/2005/8/layout/vList5"/>
    <dgm:cxn modelId="{EFF88E83-FC2D-4948-BC6D-65633CAA43E7}" type="presParOf" srcId="{6A69B475-FD09-48F1-8972-5E7B05007186}" destId="{FD808B5E-B369-4A95-9900-0CECB711F239}" srcOrd="1" destOrd="0" presId="urn:microsoft.com/office/officeart/2005/8/layout/vList5"/>
    <dgm:cxn modelId="{FB78DFB8-7951-41F5-B492-B8C31A720182}" type="presParOf" srcId="{9C9D9C16-B1A8-457C-95FD-DB9B0B2C68A9}" destId="{2A10FF32-65F3-46EA-9552-EAC903B9F395}" srcOrd="1" destOrd="0" presId="urn:microsoft.com/office/officeart/2005/8/layout/vList5"/>
    <dgm:cxn modelId="{D92177EE-ED1C-447F-9344-AC7C24525FF9}" type="presParOf" srcId="{9C9D9C16-B1A8-457C-95FD-DB9B0B2C68A9}" destId="{D18E81F5-20A0-4786-AF0C-348308B33869}" srcOrd="2" destOrd="0" presId="urn:microsoft.com/office/officeart/2005/8/layout/vList5"/>
    <dgm:cxn modelId="{31D1A87B-2ADC-4C3A-B420-197D7E26604E}" type="presParOf" srcId="{D18E81F5-20A0-4786-AF0C-348308B33869}" destId="{2DE77A51-301A-4E04-ABAD-51BA2A96577C}" srcOrd="0" destOrd="0" presId="urn:microsoft.com/office/officeart/2005/8/layout/vList5"/>
    <dgm:cxn modelId="{C670E4A2-5D3C-445B-B607-EF53C8413561}" type="presParOf" srcId="{D18E81F5-20A0-4786-AF0C-348308B33869}" destId="{59CED2BC-A14A-4FBD-9937-3E8B72C9DE11}" srcOrd="1" destOrd="0" presId="urn:microsoft.com/office/officeart/2005/8/layout/vList5"/>
    <dgm:cxn modelId="{2FFEBB95-DB17-4B77-9316-90AD0EA7467E}" type="presParOf" srcId="{9C9D9C16-B1A8-457C-95FD-DB9B0B2C68A9}" destId="{9F63053D-8A5D-41B0-B4A1-2C44F667D3F9}" srcOrd="3" destOrd="0" presId="urn:microsoft.com/office/officeart/2005/8/layout/vList5"/>
    <dgm:cxn modelId="{A20BA5DF-D195-46CF-8176-2FAABDB9E6A2}" type="presParOf" srcId="{9C9D9C16-B1A8-457C-95FD-DB9B0B2C68A9}" destId="{90ACFE14-B21E-4A93-96B7-8CD95B3F49CF}" srcOrd="4" destOrd="0" presId="urn:microsoft.com/office/officeart/2005/8/layout/vList5"/>
    <dgm:cxn modelId="{5BCA18C9-3A68-4879-B3AA-F199AA01EF4A}" type="presParOf" srcId="{90ACFE14-B21E-4A93-96B7-8CD95B3F49CF}" destId="{ACA23362-E92D-4CE6-A249-6C098968DF26}" srcOrd="0" destOrd="0" presId="urn:microsoft.com/office/officeart/2005/8/layout/vList5"/>
    <dgm:cxn modelId="{C410F509-AC84-4596-94D1-C0716FB0BB87}" type="presParOf" srcId="{90ACFE14-B21E-4A93-96B7-8CD95B3F49CF}" destId="{70E43C67-73CD-4FC0-961D-D95A27FDC9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005C0-459E-407C-BED9-3BA22840C55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7BF01-3D5A-449A-AE12-E416F2BE07BF}">
      <dgm:prSet phldrT="[Text]"/>
      <dgm:spPr/>
      <dgm:t>
        <a:bodyPr/>
        <a:lstStyle/>
        <a:p>
          <a:r>
            <a:rPr lang="en-US" dirty="0" smtClean="0"/>
            <a:t>#OneThingLearned</a:t>
          </a:r>
          <a:endParaRPr lang="en-US" dirty="0"/>
        </a:p>
      </dgm:t>
    </dgm:pt>
    <dgm:pt modelId="{CA18B3AA-934A-4612-ADF7-3144A7C69E04}" type="parTrans" cxnId="{02A6D0AF-960B-4637-93FB-B0DF691E901E}">
      <dgm:prSet/>
      <dgm:spPr/>
      <dgm:t>
        <a:bodyPr/>
        <a:lstStyle/>
        <a:p>
          <a:endParaRPr lang="en-US"/>
        </a:p>
      </dgm:t>
    </dgm:pt>
    <dgm:pt modelId="{9691325B-37C5-4805-9A80-11058B6EA61F}" type="sibTrans" cxnId="{02A6D0AF-960B-4637-93FB-B0DF691E901E}">
      <dgm:prSet/>
      <dgm:spPr/>
      <dgm:t>
        <a:bodyPr/>
        <a:lstStyle/>
        <a:p>
          <a:endParaRPr lang="en-US"/>
        </a:p>
      </dgm:t>
    </dgm:pt>
    <dgm:pt modelId="{E1591572-A71B-41B6-91A3-943DC9580955}">
      <dgm:prSet phldrT="[Text]"/>
      <dgm:spPr/>
      <dgm:t>
        <a:bodyPr/>
        <a:lstStyle/>
        <a:p>
          <a:r>
            <a:rPr lang="en-US" dirty="0" smtClean="0"/>
            <a:t>Bring a friend</a:t>
          </a:r>
          <a:endParaRPr lang="en-US" dirty="0"/>
        </a:p>
      </dgm:t>
    </dgm:pt>
    <dgm:pt modelId="{D4C58DDE-FCE5-4A68-BE49-D90D86B4B376}" type="parTrans" cxnId="{B2D7B015-AEB2-4CA8-A217-8E7BFF4003CD}">
      <dgm:prSet/>
      <dgm:spPr/>
      <dgm:t>
        <a:bodyPr/>
        <a:lstStyle/>
        <a:p>
          <a:endParaRPr lang="en-US"/>
        </a:p>
      </dgm:t>
    </dgm:pt>
    <dgm:pt modelId="{97EF6345-C695-41DA-8ED0-03803B608AA8}" type="sibTrans" cxnId="{B2D7B015-AEB2-4CA8-A217-8E7BFF4003CD}">
      <dgm:prSet/>
      <dgm:spPr/>
      <dgm:t>
        <a:bodyPr/>
        <a:lstStyle/>
        <a:p>
          <a:endParaRPr lang="en-US"/>
        </a:p>
      </dgm:t>
    </dgm:pt>
    <dgm:pt modelId="{1B6B0ACB-EAF9-4618-B262-0F3F912306AA}">
      <dgm:prSet phldrT="[Text]"/>
      <dgm:spPr/>
      <dgm:t>
        <a:bodyPr/>
        <a:lstStyle/>
        <a:p>
          <a:r>
            <a:rPr lang="en-US" dirty="0" smtClean="0"/>
            <a:t>Bookmarks</a:t>
          </a:r>
          <a:endParaRPr lang="en-US" dirty="0"/>
        </a:p>
      </dgm:t>
    </dgm:pt>
    <dgm:pt modelId="{AA4A84CB-1DAF-45A9-AFB4-DB48C1A47240}" type="parTrans" cxnId="{D335048F-B627-4CDB-9A3B-9F9BCEACCA3A}">
      <dgm:prSet/>
      <dgm:spPr/>
      <dgm:t>
        <a:bodyPr/>
        <a:lstStyle/>
        <a:p>
          <a:endParaRPr lang="en-US"/>
        </a:p>
      </dgm:t>
    </dgm:pt>
    <dgm:pt modelId="{6C96FB2B-5E38-44F0-89C8-583768515E7F}" type="sibTrans" cxnId="{D335048F-B627-4CDB-9A3B-9F9BCEACCA3A}">
      <dgm:prSet/>
      <dgm:spPr/>
      <dgm:t>
        <a:bodyPr/>
        <a:lstStyle/>
        <a:p>
          <a:endParaRPr lang="en-US"/>
        </a:p>
      </dgm:t>
    </dgm:pt>
    <dgm:pt modelId="{153F9D15-AC9E-49CC-959B-538D96BCCE26}">
      <dgm:prSet phldrT="[Text]"/>
      <dgm:spPr/>
      <dgm:t>
        <a:bodyPr/>
        <a:lstStyle/>
        <a:p>
          <a:r>
            <a:rPr lang="en-US" dirty="0" smtClean="0"/>
            <a:t>Emails</a:t>
          </a:r>
          <a:endParaRPr lang="en-US" dirty="0"/>
        </a:p>
      </dgm:t>
    </dgm:pt>
    <dgm:pt modelId="{B55FB2A1-3E1C-4451-A773-450A2372D1C6}" type="parTrans" cxnId="{A7D4DC17-D133-47F4-B2C3-AE6F98CE1382}">
      <dgm:prSet/>
      <dgm:spPr/>
      <dgm:t>
        <a:bodyPr/>
        <a:lstStyle/>
        <a:p>
          <a:endParaRPr lang="en-US"/>
        </a:p>
      </dgm:t>
    </dgm:pt>
    <dgm:pt modelId="{C79BA68B-42EC-43D0-94C3-7D4E9FF988AE}" type="sibTrans" cxnId="{A7D4DC17-D133-47F4-B2C3-AE6F98CE1382}">
      <dgm:prSet/>
      <dgm:spPr/>
      <dgm:t>
        <a:bodyPr/>
        <a:lstStyle/>
        <a:p>
          <a:endParaRPr lang="en-US"/>
        </a:p>
      </dgm:t>
    </dgm:pt>
    <dgm:pt modelId="{72D7478C-4D4F-44AE-854E-8AC4F36D3649}">
      <dgm:prSet phldrT="[Text]"/>
      <dgm:spPr/>
      <dgm:t>
        <a:bodyPr/>
        <a:lstStyle/>
        <a:p>
          <a:r>
            <a:rPr lang="en-US" dirty="0" smtClean="0"/>
            <a:t>Data Share</a:t>
          </a:r>
          <a:endParaRPr lang="en-US" dirty="0"/>
        </a:p>
      </dgm:t>
    </dgm:pt>
    <dgm:pt modelId="{5002B1F4-6B42-4488-9FBF-BBFF580F5439}" type="parTrans" cxnId="{C5B7CEA9-479F-4E76-8E8D-DDFEA3077A0F}">
      <dgm:prSet/>
      <dgm:spPr/>
      <dgm:t>
        <a:bodyPr/>
        <a:lstStyle/>
        <a:p>
          <a:endParaRPr lang="en-US"/>
        </a:p>
      </dgm:t>
    </dgm:pt>
    <dgm:pt modelId="{724774F3-F585-4EF1-A1FC-6991E6D0F041}" type="sibTrans" cxnId="{C5B7CEA9-479F-4E76-8E8D-DDFEA3077A0F}">
      <dgm:prSet/>
      <dgm:spPr/>
      <dgm:t>
        <a:bodyPr/>
        <a:lstStyle/>
        <a:p>
          <a:endParaRPr lang="en-US"/>
        </a:p>
      </dgm:t>
    </dgm:pt>
    <dgm:pt modelId="{2EAD12D0-8B2E-45DE-B900-D2820E34240B}">
      <dgm:prSet phldrT="[Text]"/>
      <dgm:spPr/>
      <dgm:t>
        <a:bodyPr/>
        <a:lstStyle/>
        <a:p>
          <a:r>
            <a:rPr lang="en-US" dirty="0" smtClean="0"/>
            <a:t>Faculty Promotion</a:t>
          </a:r>
          <a:endParaRPr lang="en-US" dirty="0"/>
        </a:p>
      </dgm:t>
    </dgm:pt>
    <dgm:pt modelId="{3365335F-8241-4D04-BF24-90A879C3C68A}" type="parTrans" cxnId="{3A9C6E86-39EA-4BA7-A1E4-D32087CC931E}">
      <dgm:prSet/>
      <dgm:spPr/>
      <dgm:t>
        <a:bodyPr/>
        <a:lstStyle/>
        <a:p>
          <a:endParaRPr lang="en-US"/>
        </a:p>
      </dgm:t>
    </dgm:pt>
    <dgm:pt modelId="{C32FBC0D-8689-480E-90E5-7209C7328F97}" type="sibTrans" cxnId="{3A9C6E86-39EA-4BA7-A1E4-D32087CC931E}">
      <dgm:prSet/>
      <dgm:spPr/>
      <dgm:t>
        <a:bodyPr/>
        <a:lstStyle/>
        <a:p>
          <a:endParaRPr lang="en-US"/>
        </a:p>
      </dgm:t>
    </dgm:pt>
    <dgm:pt modelId="{017F19C6-DF68-4847-B692-AA68DEA82894}">
      <dgm:prSet phldrT="[Text]"/>
      <dgm:spPr/>
      <dgm:t>
        <a:bodyPr/>
        <a:lstStyle/>
        <a:p>
          <a:r>
            <a:rPr lang="en-US" dirty="0" smtClean="0"/>
            <a:t>Rotate seat in class</a:t>
          </a:r>
          <a:endParaRPr lang="en-US" dirty="0"/>
        </a:p>
      </dgm:t>
    </dgm:pt>
    <dgm:pt modelId="{AD264A2A-C4C4-4530-A4E0-523C9FBC10BF}" type="parTrans" cxnId="{8028721E-EFEC-400E-9D90-5E2CC30AFC3A}">
      <dgm:prSet/>
      <dgm:spPr/>
      <dgm:t>
        <a:bodyPr/>
        <a:lstStyle/>
        <a:p>
          <a:endParaRPr lang="en-US"/>
        </a:p>
      </dgm:t>
    </dgm:pt>
    <dgm:pt modelId="{482C3A14-92CF-4983-88DC-905BD3091CFB}" type="sibTrans" cxnId="{8028721E-EFEC-400E-9D90-5E2CC30AFC3A}">
      <dgm:prSet/>
      <dgm:spPr/>
      <dgm:t>
        <a:bodyPr/>
        <a:lstStyle/>
        <a:p>
          <a:endParaRPr lang="en-US"/>
        </a:p>
      </dgm:t>
    </dgm:pt>
    <dgm:pt modelId="{789995AB-D766-4C0E-91F7-1BD78C475C81}">
      <dgm:prSet phldrT="[Text]"/>
      <dgm:spPr/>
      <dgm:t>
        <a:bodyPr/>
        <a:lstStyle/>
        <a:p>
          <a:r>
            <a:rPr lang="en-US" dirty="0" smtClean="0"/>
            <a:t>Blackboard Announcements</a:t>
          </a:r>
          <a:endParaRPr lang="en-US" dirty="0"/>
        </a:p>
      </dgm:t>
    </dgm:pt>
    <dgm:pt modelId="{7D5BD64A-5BFE-4119-BC55-AD4737D35E21}" type="parTrans" cxnId="{609D026B-739C-4AA1-BACA-CDCA568BF14F}">
      <dgm:prSet/>
      <dgm:spPr/>
      <dgm:t>
        <a:bodyPr/>
        <a:lstStyle/>
        <a:p>
          <a:endParaRPr lang="en-US"/>
        </a:p>
      </dgm:t>
    </dgm:pt>
    <dgm:pt modelId="{3A9F45C1-678F-4EA5-B32C-9567E048CCA5}" type="sibTrans" cxnId="{609D026B-739C-4AA1-BACA-CDCA568BF14F}">
      <dgm:prSet/>
      <dgm:spPr/>
      <dgm:t>
        <a:bodyPr/>
        <a:lstStyle/>
        <a:p>
          <a:endParaRPr lang="en-US"/>
        </a:p>
      </dgm:t>
    </dgm:pt>
    <dgm:pt modelId="{3F0A1171-5502-47A2-B544-6468DE5A86E9}" type="pres">
      <dgm:prSet presAssocID="{E78005C0-459E-407C-BED9-3BA22840C5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88D9B-F91F-45AF-8D20-C81D17CDEE3D}" type="pres">
      <dgm:prSet presAssocID="{72D7478C-4D4F-44AE-854E-8AC4F36D364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32C2D-1B1B-47B8-968B-7DDAADE60295}" type="pres">
      <dgm:prSet presAssocID="{724774F3-F585-4EF1-A1FC-6991E6D0F041}" presName="sibTrans" presStyleCnt="0"/>
      <dgm:spPr/>
      <dgm:t>
        <a:bodyPr/>
        <a:lstStyle/>
        <a:p>
          <a:endParaRPr lang="en-US"/>
        </a:p>
      </dgm:t>
    </dgm:pt>
    <dgm:pt modelId="{58EF7402-E915-4A9B-905B-D754A6A8DF90}" type="pres">
      <dgm:prSet presAssocID="{2EAD12D0-8B2E-45DE-B900-D2820E34240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09CED-B7D2-4263-97E9-69BB65581A6D}" type="pres">
      <dgm:prSet presAssocID="{C32FBC0D-8689-480E-90E5-7209C7328F97}" presName="sibTrans" presStyleCnt="0"/>
      <dgm:spPr/>
      <dgm:t>
        <a:bodyPr/>
        <a:lstStyle/>
        <a:p>
          <a:endParaRPr lang="en-US"/>
        </a:p>
      </dgm:t>
    </dgm:pt>
    <dgm:pt modelId="{C3FEE54C-61EF-42FC-96E9-45FC8DDC6DE2}" type="pres">
      <dgm:prSet presAssocID="{7197BF01-3D5A-449A-AE12-E416F2BE07B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0DD1C-198D-4F25-A3EC-5A6F5C2F0CF8}" type="pres">
      <dgm:prSet presAssocID="{9691325B-37C5-4805-9A80-11058B6EA61F}" presName="sibTrans" presStyleCnt="0"/>
      <dgm:spPr/>
      <dgm:t>
        <a:bodyPr/>
        <a:lstStyle/>
        <a:p>
          <a:endParaRPr lang="en-US"/>
        </a:p>
      </dgm:t>
    </dgm:pt>
    <dgm:pt modelId="{06FD6881-F79D-4D33-8BFD-48B434D79654}" type="pres">
      <dgm:prSet presAssocID="{E1591572-A71B-41B6-91A3-943DC958095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3EDF4-1859-4D8A-B05C-C9BE80B55C9E}" type="pres">
      <dgm:prSet presAssocID="{97EF6345-C695-41DA-8ED0-03803B608AA8}" presName="sibTrans" presStyleCnt="0"/>
      <dgm:spPr/>
      <dgm:t>
        <a:bodyPr/>
        <a:lstStyle/>
        <a:p>
          <a:endParaRPr lang="en-US"/>
        </a:p>
      </dgm:t>
    </dgm:pt>
    <dgm:pt modelId="{86FED2CA-80E6-4727-B9CE-63D1D7C75AF4}" type="pres">
      <dgm:prSet presAssocID="{1B6B0ACB-EAF9-4618-B262-0F3F912306A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9840B-CB2C-4505-AA6E-7409E2129482}" type="pres">
      <dgm:prSet presAssocID="{6C96FB2B-5E38-44F0-89C8-583768515E7F}" presName="sibTrans" presStyleCnt="0"/>
      <dgm:spPr/>
      <dgm:t>
        <a:bodyPr/>
        <a:lstStyle/>
        <a:p>
          <a:endParaRPr lang="en-US"/>
        </a:p>
      </dgm:t>
    </dgm:pt>
    <dgm:pt modelId="{07ADDF63-98FF-40BC-B565-40480C85D826}" type="pres">
      <dgm:prSet presAssocID="{153F9D15-AC9E-49CC-959B-538D96BCCE2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EBB00-9745-4A92-8AC3-B224B4968A78}" type="pres">
      <dgm:prSet presAssocID="{C79BA68B-42EC-43D0-94C3-7D4E9FF988AE}" presName="sibTrans" presStyleCnt="0"/>
      <dgm:spPr/>
      <dgm:t>
        <a:bodyPr/>
        <a:lstStyle/>
        <a:p>
          <a:endParaRPr lang="en-US"/>
        </a:p>
      </dgm:t>
    </dgm:pt>
    <dgm:pt modelId="{1566975B-E962-4EAD-8AA6-EC8D5FF9107C}" type="pres">
      <dgm:prSet presAssocID="{017F19C6-DF68-4847-B692-AA68DEA8289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761ED-4443-4334-B2F9-FE1279C77F35}" type="pres">
      <dgm:prSet presAssocID="{482C3A14-92CF-4983-88DC-905BD3091CFB}" presName="sibTrans" presStyleCnt="0"/>
      <dgm:spPr/>
      <dgm:t>
        <a:bodyPr/>
        <a:lstStyle/>
        <a:p>
          <a:endParaRPr lang="en-US"/>
        </a:p>
      </dgm:t>
    </dgm:pt>
    <dgm:pt modelId="{231AB2A5-F1C1-469A-A23C-10BE027D2AFE}" type="pres">
      <dgm:prSet presAssocID="{789995AB-D766-4C0E-91F7-1BD78C475C8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4DC17-D133-47F4-B2C3-AE6F98CE1382}" srcId="{E78005C0-459E-407C-BED9-3BA22840C556}" destId="{153F9D15-AC9E-49CC-959B-538D96BCCE26}" srcOrd="5" destOrd="0" parTransId="{B55FB2A1-3E1C-4451-A773-450A2372D1C6}" sibTransId="{C79BA68B-42EC-43D0-94C3-7D4E9FF988AE}"/>
    <dgm:cxn modelId="{F78C9CA1-B554-475A-9462-00F6C20F4699}" type="presOf" srcId="{017F19C6-DF68-4847-B692-AA68DEA82894}" destId="{1566975B-E962-4EAD-8AA6-EC8D5FF9107C}" srcOrd="0" destOrd="0" presId="urn:microsoft.com/office/officeart/2005/8/layout/default"/>
    <dgm:cxn modelId="{BAA296B3-BDA9-41F9-A2B0-E301BF5AA0BA}" type="presOf" srcId="{7197BF01-3D5A-449A-AE12-E416F2BE07BF}" destId="{C3FEE54C-61EF-42FC-96E9-45FC8DDC6DE2}" srcOrd="0" destOrd="0" presId="urn:microsoft.com/office/officeart/2005/8/layout/default"/>
    <dgm:cxn modelId="{89EDFD0E-73EB-477B-90C9-2DB9BA9B53D8}" type="presOf" srcId="{E78005C0-459E-407C-BED9-3BA22840C556}" destId="{3F0A1171-5502-47A2-B544-6468DE5A86E9}" srcOrd="0" destOrd="0" presId="urn:microsoft.com/office/officeart/2005/8/layout/default"/>
    <dgm:cxn modelId="{02A6D0AF-960B-4637-93FB-B0DF691E901E}" srcId="{E78005C0-459E-407C-BED9-3BA22840C556}" destId="{7197BF01-3D5A-449A-AE12-E416F2BE07BF}" srcOrd="2" destOrd="0" parTransId="{CA18B3AA-934A-4612-ADF7-3144A7C69E04}" sibTransId="{9691325B-37C5-4805-9A80-11058B6EA61F}"/>
    <dgm:cxn modelId="{609D026B-739C-4AA1-BACA-CDCA568BF14F}" srcId="{E78005C0-459E-407C-BED9-3BA22840C556}" destId="{789995AB-D766-4C0E-91F7-1BD78C475C81}" srcOrd="7" destOrd="0" parTransId="{7D5BD64A-5BFE-4119-BC55-AD4737D35E21}" sibTransId="{3A9F45C1-678F-4EA5-B32C-9567E048CCA5}"/>
    <dgm:cxn modelId="{C5B7CEA9-479F-4E76-8E8D-DDFEA3077A0F}" srcId="{E78005C0-459E-407C-BED9-3BA22840C556}" destId="{72D7478C-4D4F-44AE-854E-8AC4F36D3649}" srcOrd="0" destOrd="0" parTransId="{5002B1F4-6B42-4488-9FBF-BBFF580F5439}" sibTransId="{724774F3-F585-4EF1-A1FC-6991E6D0F041}"/>
    <dgm:cxn modelId="{18382960-E66C-4A9F-8DB7-1F87275AF355}" type="presOf" srcId="{2EAD12D0-8B2E-45DE-B900-D2820E34240B}" destId="{58EF7402-E915-4A9B-905B-D754A6A8DF90}" srcOrd="0" destOrd="0" presId="urn:microsoft.com/office/officeart/2005/8/layout/default"/>
    <dgm:cxn modelId="{D40D973F-66B3-4AA6-8A52-4BCB420F000F}" type="presOf" srcId="{153F9D15-AC9E-49CC-959B-538D96BCCE26}" destId="{07ADDF63-98FF-40BC-B565-40480C85D826}" srcOrd="0" destOrd="0" presId="urn:microsoft.com/office/officeart/2005/8/layout/default"/>
    <dgm:cxn modelId="{0FE7F2FF-BE71-4376-A09A-8E4C56874023}" type="presOf" srcId="{E1591572-A71B-41B6-91A3-943DC9580955}" destId="{06FD6881-F79D-4D33-8BFD-48B434D79654}" srcOrd="0" destOrd="0" presId="urn:microsoft.com/office/officeart/2005/8/layout/default"/>
    <dgm:cxn modelId="{3A9C6E86-39EA-4BA7-A1E4-D32087CC931E}" srcId="{E78005C0-459E-407C-BED9-3BA22840C556}" destId="{2EAD12D0-8B2E-45DE-B900-D2820E34240B}" srcOrd="1" destOrd="0" parTransId="{3365335F-8241-4D04-BF24-90A879C3C68A}" sibTransId="{C32FBC0D-8689-480E-90E5-7209C7328F97}"/>
    <dgm:cxn modelId="{BB087AAA-7A92-4D8F-ABB1-F39803D0D684}" type="presOf" srcId="{789995AB-D766-4C0E-91F7-1BD78C475C81}" destId="{231AB2A5-F1C1-469A-A23C-10BE027D2AFE}" srcOrd="0" destOrd="0" presId="urn:microsoft.com/office/officeart/2005/8/layout/default"/>
    <dgm:cxn modelId="{EE17742C-C4D6-4593-86E0-FB695B42B964}" type="presOf" srcId="{72D7478C-4D4F-44AE-854E-8AC4F36D3649}" destId="{D7188D9B-F91F-45AF-8D20-C81D17CDEE3D}" srcOrd="0" destOrd="0" presId="urn:microsoft.com/office/officeart/2005/8/layout/default"/>
    <dgm:cxn modelId="{8028721E-EFEC-400E-9D90-5E2CC30AFC3A}" srcId="{E78005C0-459E-407C-BED9-3BA22840C556}" destId="{017F19C6-DF68-4847-B692-AA68DEA82894}" srcOrd="6" destOrd="0" parTransId="{AD264A2A-C4C4-4530-A4E0-523C9FBC10BF}" sibTransId="{482C3A14-92CF-4983-88DC-905BD3091CFB}"/>
    <dgm:cxn modelId="{B2D7B015-AEB2-4CA8-A217-8E7BFF4003CD}" srcId="{E78005C0-459E-407C-BED9-3BA22840C556}" destId="{E1591572-A71B-41B6-91A3-943DC9580955}" srcOrd="3" destOrd="0" parTransId="{D4C58DDE-FCE5-4A68-BE49-D90D86B4B376}" sibTransId="{97EF6345-C695-41DA-8ED0-03803B608AA8}"/>
    <dgm:cxn modelId="{D335048F-B627-4CDB-9A3B-9F9BCEACCA3A}" srcId="{E78005C0-459E-407C-BED9-3BA22840C556}" destId="{1B6B0ACB-EAF9-4618-B262-0F3F912306AA}" srcOrd="4" destOrd="0" parTransId="{AA4A84CB-1DAF-45A9-AFB4-DB48C1A47240}" sibTransId="{6C96FB2B-5E38-44F0-89C8-583768515E7F}"/>
    <dgm:cxn modelId="{F924AAF8-47A0-4CD4-95BA-D2CC5681827E}" type="presOf" srcId="{1B6B0ACB-EAF9-4618-B262-0F3F912306AA}" destId="{86FED2CA-80E6-4727-B9CE-63D1D7C75AF4}" srcOrd="0" destOrd="0" presId="urn:microsoft.com/office/officeart/2005/8/layout/default"/>
    <dgm:cxn modelId="{E547CC0F-DE7D-4FB9-A362-1D2869CA63AA}" type="presParOf" srcId="{3F0A1171-5502-47A2-B544-6468DE5A86E9}" destId="{D7188D9B-F91F-45AF-8D20-C81D17CDEE3D}" srcOrd="0" destOrd="0" presId="urn:microsoft.com/office/officeart/2005/8/layout/default"/>
    <dgm:cxn modelId="{0BEAE57A-86E6-4D2F-B520-CCE278CED8DA}" type="presParOf" srcId="{3F0A1171-5502-47A2-B544-6468DE5A86E9}" destId="{9CB32C2D-1B1B-47B8-968B-7DDAADE60295}" srcOrd="1" destOrd="0" presId="urn:microsoft.com/office/officeart/2005/8/layout/default"/>
    <dgm:cxn modelId="{36EA744D-2E7C-4624-A8EB-477D94C7145E}" type="presParOf" srcId="{3F0A1171-5502-47A2-B544-6468DE5A86E9}" destId="{58EF7402-E915-4A9B-905B-D754A6A8DF90}" srcOrd="2" destOrd="0" presId="urn:microsoft.com/office/officeart/2005/8/layout/default"/>
    <dgm:cxn modelId="{8355F65F-431F-4083-9EE5-093E7D22B826}" type="presParOf" srcId="{3F0A1171-5502-47A2-B544-6468DE5A86E9}" destId="{05309CED-B7D2-4263-97E9-69BB65581A6D}" srcOrd="3" destOrd="0" presId="urn:microsoft.com/office/officeart/2005/8/layout/default"/>
    <dgm:cxn modelId="{49158FD5-B4B1-4D19-AF11-D3DC4E404EB4}" type="presParOf" srcId="{3F0A1171-5502-47A2-B544-6468DE5A86E9}" destId="{C3FEE54C-61EF-42FC-96E9-45FC8DDC6DE2}" srcOrd="4" destOrd="0" presId="urn:microsoft.com/office/officeart/2005/8/layout/default"/>
    <dgm:cxn modelId="{D2CF11E5-5C98-4E40-AA8A-A062487F9835}" type="presParOf" srcId="{3F0A1171-5502-47A2-B544-6468DE5A86E9}" destId="{CBB0DD1C-198D-4F25-A3EC-5A6F5C2F0CF8}" srcOrd="5" destOrd="0" presId="urn:microsoft.com/office/officeart/2005/8/layout/default"/>
    <dgm:cxn modelId="{5C153678-7171-4404-A5C3-B5F0272DD34F}" type="presParOf" srcId="{3F0A1171-5502-47A2-B544-6468DE5A86E9}" destId="{06FD6881-F79D-4D33-8BFD-48B434D79654}" srcOrd="6" destOrd="0" presId="urn:microsoft.com/office/officeart/2005/8/layout/default"/>
    <dgm:cxn modelId="{8D112CAD-90CB-4B54-A402-30F1AED7D28A}" type="presParOf" srcId="{3F0A1171-5502-47A2-B544-6468DE5A86E9}" destId="{F733EDF4-1859-4D8A-B05C-C9BE80B55C9E}" srcOrd="7" destOrd="0" presId="urn:microsoft.com/office/officeart/2005/8/layout/default"/>
    <dgm:cxn modelId="{5E37E63D-952C-4E43-B07D-5C043BFD4DD0}" type="presParOf" srcId="{3F0A1171-5502-47A2-B544-6468DE5A86E9}" destId="{86FED2CA-80E6-4727-B9CE-63D1D7C75AF4}" srcOrd="8" destOrd="0" presId="urn:microsoft.com/office/officeart/2005/8/layout/default"/>
    <dgm:cxn modelId="{0919E006-1CBB-4522-9FB6-82F7827E1ECA}" type="presParOf" srcId="{3F0A1171-5502-47A2-B544-6468DE5A86E9}" destId="{DB29840B-CB2C-4505-AA6E-7409E2129482}" srcOrd="9" destOrd="0" presId="urn:microsoft.com/office/officeart/2005/8/layout/default"/>
    <dgm:cxn modelId="{25C7B9B2-E840-4A40-B67D-F944026184D1}" type="presParOf" srcId="{3F0A1171-5502-47A2-B544-6468DE5A86E9}" destId="{07ADDF63-98FF-40BC-B565-40480C85D826}" srcOrd="10" destOrd="0" presId="urn:microsoft.com/office/officeart/2005/8/layout/default"/>
    <dgm:cxn modelId="{41572880-81BB-42CF-843B-6984C1645895}" type="presParOf" srcId="{3F0A1171-5502-47A2-B544-6468DE5A86E9}" destId="{FFDEBB00-9745-4A92-8AC3-B224B4968A78}" srcOrd="11" destOrd="0" presId="urn:microsoft.com/office/officeart/2005/8/layout/default"/>
    <dgm:cxn modelId="{05AA5487-CB95-49CA-B62B-3B6D59B35BB7}" type="presParOf" srcId="{3F0A1171-5502-47A2-B544-6468DE5A86E9}" destId="{1566975B-E962-4EAD-8AA6-EC8D5FF9107C}" srcOrd="12" destOrd="0" presId="urn:microsoft.com/office/officeart/2005/8/layout/default"/>
    <dgm:cxn modelId="{A572F488-13B0-4332-A43E-FF16F40074DF}" type="presParOf" srcId="{3F0A1171-5502-47A2-B544-6468DE5A86E9}" destId="{479761ED-4443-4334-B2F9-FE1279C77F35}" srcOrd="13" destOrd="0" presId="urn:microsoft.com/office/officeart/2005/8/layout/default"/>
    <dgm:cxn modelId="{7464FC61-BF29-44A0-A67A-8225E77993AC}" type="presParOf" srcId="{3F0A1171-5502-47A2-B544-6468DE5A86E9}" destId="{231AB2A5-F1C1-469A-A23C-10BE027D2AF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88931-2F17-4D33-927E-F1E187DD1B1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FD1414-E60A-4E54-9DC9-53B41459609D}">
      <dgm:prSet phldrT="[Text]"/>
      <dgm:spPr/>
      <dgm:t>
        <a:bodyPr/>
        <a:lstStyle/>
        <a:p>
          <a:r>
            <a:rPr lang="en-US" dirty="0" smtClean="0"/>
            <a:t>Faculty Learning Community</a:t>
          </a:r>
          <a:endParaRPr lang="en-US" dirty="0"/>
        </a:p>
      </dgm:t>
    </dgm:pt>
    <dgm:pt modelId="{9D17FA75-390C-44EA-907A-7E20809601D0}" type="parTrans" cxnId="{22DB1E1A-B9BD-4D7A-A150-A456BDD41A2C}">
      <dgm:prSet/>
      <dgm:spPr/>
      <dgm:t>
        <a:bodyPr/>
        <a:lstStyle/>
        <a:p>
          <a:endParaRPr lang="en-US"/>
        </a:p>
      </dgm:t>
    </dgm:pt>
    <dgm:pt modelId="{60A7E822-0652-4804-8A61-CAA3B792F962}" type="sibTrans" cxnId="{22DB1E1A-B9BD-4D7A-A150-A456BDD41A2C}">
      <dgm:prSet/>
      <dgm:spPr/>
      <dgm:t>
        <a:bodyPr/>
        <a:lstStyle/>
        <a:p>
          <a:endParaRPr lang="en-US"/>
        </a:p>
      </dgm:t>
    </dgm:pt>
    <dgm:pt modelId="{CD722DB8-5E40-4411-96CE-0EF7ABB6AF41}">
      <dgm:prSet phldrT="[Text]"/>
      <dgm:spPr/>
      <dgm:t>
        <a:bodyPr/>
        <a:lstStyle/>
        <a:p>
          <a:r>
            <a:rPr lang="en-US" dirty="0" smtClean="0"/>
            <a:t>Sponsored UMKC International Conference</a:t>
          </a:r>
          <a:endParaRPr lang="en-US" dirty="0"/>
        </a:p>
      </dgm:t>
    </dgm:pt>
    <dgm:pt modelId="{A8C9D5B9-A8DB-41D6-AA92-E1BAC3B8BF50}" type="parTrans" cxnId="{8EB8A9E9-780B-486F-BF7B-2132CEBC5A8D}">
      <dgm:prSet/>
      <dgm:spPr/>
      <dgm:t>
        <a:bodyPr/>
        <a:lstStyle/>
        <a:p>
          <a:endParaRPr lang="en-US"/>
        </a:p>
      </dgm:t>
    </dgm:pt>
    <dgm:pt modelId="{76B99DE8-3C0D-4318-AB7D-ACBD970152EE}" type="sibTrans" cxnId="{8EB8A9E9-780B-486F-BF7B-2132CEBC5A8D}">
      <dgm:prSet/>
      <dgm:spPr/>
      <dgm:t>
        <a:bodyPr/>
        <a:lstStyle/>
        <a:p>
          <a:endParaRPr lang="en-US"/>
        </a:p>
      </dgm:t>
    </dgm:pt>
    <dgm:pt modelId="{681C4BF8-C1EB-4837-84E1-DDD67E364CBC}">
      <dgm:prSet phldrT="[Text]"/>
      <dgm:spPr/>
      <dgm:t>
        <a:bodyPr/>
        <a:lstStyle/>
        <a:p>
          <a:r>
            <a:rPr lang="en-US" dirty="0" smtClean="0"/>
            <a:t>Build Awareness to Recruit New Faculty</a:t>
          </a:r>
          <a:endParaRPr lang="en-US" dirty="0"/>
        </a:p>
      </dgm:t>
    </dgm:pt>
    <dgm:pt modelId="{9D680B19-6FC2-499C-9D7B-5A476B6E95F1}" type="parTrans" cxnId="{4D8B6418-B2D9-4C2C-80EA-94E1A934A62E}">
      <dgm:prSet/>
      <dgm:spPr/>
      <dgm:t>
        <a:bodyPr/>
        <a:lstStyle/>
        <a:p>
          <a:endParaRPr lang="en-US"/>
        </a:p>
      </dgm:t>
    </dgm:pt>
    <dgm:pt modelId="{5F243CC9-9DA3-4FE5-94B4-959DDD8FB1C9}" type="sibTrans" cxnId="{4D8B6418-B2D9-4C2C-80EA-94E1A934A62E}">
      <dgm:prSet/>
      <dgm:spPr/>
      <dgm:t>
        <a:bodyPr/>
        <a:lstStyle/>
        <a:p>
          <a:endParaRPr lang="en-US"/>
        </a:p>
      </dgm:t>
    </dgm:pt>
    <dgm:pt modelId="{35276B39-5FA1-476E-8500-8FA257B27487}">
      <dgm:prSet phldrT="[Text]"/>
      <dgm:spPr/>
      <dgm:t>
        <a:bodyPr/>
        <a:lstStyle/>
        <a:p>
          <a:r>
            <a:rPr lang="en-US" dirty="0" smtClean="0"/>
            <a:t>Provide ongoing training, leadership and engagement</a:t>
          </a:r>
          <a:endParaRPr lang="en-US" dirty="0"/>
        </a:p>
      </dgm:t>
    </dgm:pt>
    <dgm:pt modelId="{3CC56E37-422A-404C-99FF-651C0B47A71C}" type="parTrans" cxnId="{E0973B94-C472-47A9-A11C-3FC931181670}">
      <dgm:prSet/>
      <dgm:spPr/>
      <dgm:t>
        <a:bodyPr/>
        <a:lstStyle/>
        <a:p>
          <a:endParaRPr lang="en-US"/>
        </a:p>
      </dgm:t>
    </dgm:pt>
    <dgm:pt modelId="{80C1234A-FD64-4605-85BE-6102BDA74E6E}" type="sibTrans" cxnId="{E0973B94-C472-47A9-A11C-3FC931181670}">
      <dgm:prSet/>
      <dgm:spPr/>
      <dgm:t>
        <a:bodyPr/>
        <a:lstStyle/>
        <a:p>
          <a:endParaRPr lang="en-US"/>
        </a:p>
      </dgm:t>
    </dgm:pt>
    <dgm:pt modelId="{2AB82FF9-042B-4940-8DD9-A7C0B873E2EF}" type="pres">
      <dgm:prSet presAssocID="{93188931-2F17-4D33-927E-F1E187DD1B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BAEFD-2231-4B59-AC66-3065C86F2AE6}" type="pres">
      <dgm:prSet presAssocID="{AEFD1414-E60A-4E54-9DC9-53B41459609D}" presName="roof" presStyleLbl="dkBgShp" presStyleIdx="0" presStyleCnt="2"/>
      <dgm:spPr/>
      <dgm:t>
        <a:bodyPr/>
        <a:lstStyle/>
        <a:p>
          <a:endParaRPr lang="en-US"/>
        </a:p>
      </dgm:t>
    </dgm:pt>
    <dgm:pt modelId="{BFAE49E6-A588-426B-B18D-36DA88A784AB}" type="pres">
      <dgm:prSet presAssocID="{AEFD1414-E60A-4E54-9DC9-53B41459609D}" presName="pillars" presStyleCnt="0"/>
      <dgm:spPr/>
    </dgm:pt>
    <dgm:pt modelId="{EED6CFB4-5E9D-4ECF-82D0-FE278B9796E0}" type="pres">
      <dgm:prSet presAssocID="{AEFD1414-E60A-4E54-9DC9-53B41459609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A5496-69F6-4A44-AAE6-8D7DD16E77AF}" type="pres">
      <dgm:prSet presAssocID="{681C4BF8-C1EB-4837-84E1-DDD67E364CB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77C82-526D-47F2-926F-F6FA6373B9D3}" type="pres">
      <dgm:prSet presAssocID="{35276B39-5FA1-476E-8500-8FA257B2748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3D819-6C6A-43E2-AFDA-B7E25F458A9D}" type="pres">
      <dgm:prSet presAssocID="{AEFD1414-E60A-4E54-9DC9-53B41459609D}" presName="base" presStyleLbl="dkBgShp" presStyleIdx="1" presStyleCnt="2"/>
      <dgm:spPr/>
    </dgm:pt>
  </dgm:ptLst>
  <dgm:cxnLst>
    <dgm:cxn modelId="{58C59939-0053-46BC-84CD-F2C90D415C8F}" type="presOf" srcId="{681C4BF8-C1EB-4837-84E1-DDD67E364CBC}" destId="{620A5496-69F6-4A44-AAE6-8D7DD16E77AF}" srcOrd="0" destOrd="0" presId="urn:microsoft.com/office/officeart/2005/8/layout/hList3"/>
    <dgm:cxn modelId="{EA0D21EF-AB39-4EDE-A639-5D0741307EA7}" type="presOf" srcId="{35276B39-5FA1-476E-8500-8FA257B27487}" destId="{30D77C82-526D-47F2-926F-F6FA6373B9D3}" srcOrd="0" destOrd="0" presId="urn:microsoft.com/office/officeart/2005/8/layout/hList3"/>
    <dgm:cxn modelId="{E46E88DD-9708-4C5B-8AB1-03ADA4DB9BDB}" type="presOf" srcId="{93188931-2F17-4D33-927E-F1E187DD1B19}" destId="{2AB82FF9-042B-4940-8DD9-A7C0B873E2EF}" srcOrd="0" destOrd="0" presId="urn:microsoft.com/office/officeart/2005/8/layout/hList3"/>
    <dgm:cxn modelId="{8EB8A9E9-780B-486F-BF7B-2132CEBC5A8D}" srcId="{AEFD1414-E60A-4E54-9DC9-53B41459609D}" destId="{CD722DB8-5E40-4411-96CE-0EF7ABB6AF41}" srcOrd="0" destOrd="0" parTransId="{A8C9D5B9-A8DB-41D6-AA92-E1BAC3B8BF50}" sibTransId="{76B99DE8-3C0D-4318-AB7D-ACBD970152EE}"/>
    <dgm:cxn modelId="{4D8B6418-B2D9-4C2C-80EA-94E1A934A62E}" srcId="{AEFD1414-E60A-4E54-9DC9-53B41459609D}" destId="{681C4BF8-C1EB-4837-84E1-DDD67E364CBC}" srcOrd="1" destOrd="0" parTransId="{9D680B19-6FC2-499C-9D7B-5A476B6E95F1}" sibTransId="{5F243CC9-9DA3-4FE5-94B4-959DDD8FB1C9}"/>
    <dgm:cxn modelId="{E0973B94-C472-47A9-A11C-3FC931181670}" srcId="{AEFD1414-E60A-4E54-9DC9-53B41459609D}" destId="{35276B39-5FA1-476E-8500-8FA257B27487}" srcOrd="2" destOrd="0" parTransId="{3CC56E37-422A-404C-99FF-651C0B47A71C}" sibTransId="{80C1234A-FD64-4605-85BE-6102BDA74E6E}"/>
    <dgm:cxn modelId="{07007D27-6B30-4409-81AF-1E22227D84BB}" type="presOf" srcId="{AEFD1414-E60A-4E54-9DC9-53B41459609D}" destId="{DD1BAEFD-2231-4B59-AC66-3065C86F2AE6}" srcOrd="0" destOrd="0" presId="urn:microsoft.com/office/officeart/2005/8/layout/hList3"/>
    <dgm:cxn modelId="{99F69226-8C47-4C0B-AF04-571A7EB2E860}" type="presOf" srcId="{CD722DB8-5E40-4411-96CE-0EF7ABB6AF41}" destId="{EED6CFB4-5E9D-4ECF-82D0-FE278B9796E0}" srcOrd="0" destOrd="0" presId="urn:microsoft.com/office/officeart/2005/8/layout/hList3"/>
    <dgm:cxn modelId="{22DB1E1A-B9BD-4D7A-A150-A456BDD41A2C}" srcId="{93188931-2F17-4D33-927E-F1E187DD1B19}" destId="{AEFD1414-E60A-4E54-9DC9-53B41459609D}" srcOrd="0" destOrd="0" parTransId="{9D17FA75-390C-44EA-907A-7E20809601D0}" sibTransId="{60A7E822-0652-4804-8A61-CAA3B792F962}"/>
    <dgm:cxn modelId="{D4DDDC7B-8B9D-4B9E-94F6-370B1AB94D70}" type="presParOf" srcId="{2AB82FF9-042B-4940-8DD9-A7C0B873E2EF}" destId="{DD1BAEFD-2231-4B59-AC66-3065C86F2AE6}" srcOrd="0" destOrd="0" presId="urn:microsoft.com/office/officeart/2005/8/layout/hList3"/>
    <dgm:cxn modelId="{114B915C-24CA-4DE9-AA19-96B513A892A0}" type="presParOf" srcId="{2AB82FF9-042B-4940-8DD9-A7C0B873E2EF}" destId="{BFAE49E6-A588-426B-B18D-36DA88A784AB}" srcOrd="1" destOrd="0" presId="urn:microsoft.com/office/officeart/2005/8/layout/hList3"/>
    <dgm:cxn modelId="{9D6CD892-C0BD-4439-BC46-F775ED9EABF4}" type="presParOf" srcId="{BFAE49E6-A588-426B-B18D-36DA88A784AB}" destId="{EED6CFB4-5E9D-4ECF-82D0-FE278B9796E0}" srcOrd="0" destOrd="0" presId="urn:microsoft.com/office/officeart/2005/8/layout/hList3"/>
    <dgm:cxn modelId="{14E255F1-B560-4341-B571-7AB5743D7A78}" type="presParOf" srcId="{BFAE49E6-A588-426B-B18D-36DA88A784AB}" destId="{620A5496-69F6-4A44-AAE6-8D7DD16E77AF}" srcOrd="1" destOrd="0" presId="urn:microsoft.com/office/officeart/2005/8/layout/hList3"/>
    <dgm:cxn modelId="{394FC9A8-16F1-483A-948C-E0A0AA95434D}" type="presParOf" srcId="{BFAE49E6-A588-426B-B18D-36DA88A784AB}" destId="{30D77C82-526D-47F2-926F-F6FA6373B9D3}" srcOrd="2" destOrd="0" presId="urn:microsoft.com/office/officeart/2005/8/layout/hList3"/>
    <dgm:cxn modelId="{B35DEF77-E317-422C-A35B-A5CD2EA52CC3}" type="presParOf" srcId="{2AB82FF9-042B-4940-8DD9-A7C0B873E2EF}" destId="{A3E3D819-6C6A-43E2-AFDA-B7E25F458A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15F2-867E-854A-8CB2-069B995F3558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919-30B6-474B-89D7-846371BFA7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of presentation &amp; presenters </a:t>
            </a:r>
          </a:p>
          <a:p>
            <a:r>
              <a:rPr lang="en-US" baseline="0" dirty="0" smtClean="0"/>
              <a:t>Mai Kou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3E34-7BC9-4AB0-BB84-B241D852EB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3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4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https://www.polleverywhere.com/login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5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9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06394E52-CA29-4730-AB8D-B022301D3B5F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902A567-D109-4D6D-8E0A-116BFB3F5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4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9039" y="2924654"/>
            <a:ext cx="4115435" cy="129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9039" y="4525122"/>
            <a:ext cx="4115438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52" y="7711807"/>
            <a:ext cx="3037216" cy="18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25" y="7194175"/>
            <a:ext cx="2228720" cy="7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8730" y="7670055"/>
            <a:ext cx="1936802" cy="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F7C858A-4C65-F742-A6FB-826C3EF648B3}" type="datetimeFigureOut">
              <a:rPr lang="en-US" smtClean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hp?sourceid=chrome-instant&amp;ion=1&amp;espv=2&amp;ie=UTF-8#q=stopwat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stopwatc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stopwatch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stopwatch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stopwatch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TLGu5TLOU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632" y="5362631"/>
            <a:ext cx="136197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Fresno State’s SI Program:  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Eliminating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Achievement Gap, 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Raising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Grades, and 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Increasing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Graduation Rates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9480837"/>
              </p:ext>
            </p:extLst>
          </p:nvPr>
        </p:nvGraphicFramePr>
        <p:xfrm>
          <a:off x="2438400" y="863600"/>
          <a:ext cx="97536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RAISING GRADES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7569" r="897" b="12721"/>
          <a:stretch/>
        </p:blipFill>
        <p:spPr bwMode="auto">
          <a:xfrm>
            <a:off x="449451" y="1084881"/>
            <a:ext cx="13576515" cy="59978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ELIMINATING THE GAP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86449420"/>
              </p:ext>
            </p:extLst>
          </p:nvPr>
        </p:nvGraphicFramePr>
        <p:xfrm>
          <a:off x="2438400" y="863600"/>
          <a:ext cx="97536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ELIMINATING THE GAP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010" y="224026"/>
            <a:ext cx="6421824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INCREASING GRADUATION</a:t>
            </a:r>
            <a:endParaRPr lang="en-US" sz="43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62259561"/>
              </p:ext>
            </p:extLst>
          </p:nvPr>
        </p:nvGraphicFramePr>
        <p:xfrm>
          <a:off x="2438400" y="863600"/>
          <a:ext cx="97536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364" y="1804695"/>
            <a:ext cx="8313683" cy="460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23100" y="224026"/>
            <a:ext cx="7160733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QUALITY COUNTS</a:t>
            </a:r>
            <a:endParaRPr lang="en-US" sz="43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365" y="1141684"/>
            <a:ext cx="8313682" cy="597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311" y="1134771"/>
            <a:ext cx="8327261" cy="597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8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8287016"/>
              </p:ext>
            </p:extLst>
          </p:nvPr>
        </p:nvGraphicFramePr>
        <p:xfrm>
          <a:off x="2438400" y="863600"/>
          <a:ext cx="9753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 STRUCTURE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87600"/>
            <a:ext cx="1361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ACTIVITY 							</a:t>
            </a:r>
            <a:r>
              <a:rPr lang="en-US" sz="5400" dirty="0" smtClean="0">
                <a:hlinkClick r:id="rId3"/>
              </a:rPr>
              <a:t>2 minutes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Identify challenges you have (or may have) implementing SI.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4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CHALLENGES</a:t>
            </a:r>
            <a:endParaRPr lang="en-US" sz="43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6548880"/>
              </p:ext>
            </p:extLst>
          </p:nvPr>
        </p:nvGraphicFramePr>
        <p:xfrm>
          <a:off x="2438400" y="978078"/>
          <a:ext cx="9753600" cy="60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7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PARTICIPATION</a:t>
            </a:r>
            <a:endParaRPr lang="en-US" sz="43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2935173"/>
              </p:ext>
            </p:extLst>
          </p:nvPr>
        </p:nvGraphicFramePr>
        <p:xfrm>
          <a:off x="2438400" y="863600"/>
          <a:ext cx="97536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3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87600"/>
            <a:ext cx="1361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ACTIVITY 							</a:t>
            </a:r>
            <a:r>
              <a:rPr lang="en-US" sz="5400" dirty="0">
                <a:hlinkClick r:id="rId2"/>
              </a:rPr>
              <a:t>5</a:t>
            </a:r>
            <a:r>
              <a:rPr lang="en-US" sz="5400" dirty="0" smtClean="0">
                <a:hlinkClick r:id="rId2"/>
              </a:rPr>
              <a:t> minutes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Identify ways to </a:t>
            </a:r>
            <a:r>
              <a:rPr lang="en-US" sz="5400" u="sng" dirty="0" smtClean="0"/>
              <a:t>increase student participation </a:t>
            </a:r>
            <a:r>
              <a:rPr lang="en-US" sz="5400" dirty="0" smtClean="0"/>
              <a:t>in SI sessions.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159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55635" y="1223878"/>
            <a:ext cx="9866658" cy="5781844"/>
            <a:chOff x="3817258" y="1307434"/>
            <a:chExt cx="9866658" cy="5781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7258" y="1307434"/>
              <a:ext cx="3032905" cy="454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817258" y="5999749"/>
              <a:ext cx="3850106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Tosha Giuffrida</a:t>
              </a:r>
            </a:p>
            <a:p>
              <a:r>
                <a:rPr lang="en-US" dirty="0" smtClean="0"/>
                <a:t>Director, Learning Center</a:t>
              </a:r>
            </a:p>
            <a:p>
              <a:r>
                <a:rPr lang="en-US" dirty="0" smtClean="0"/>
                <a:t>tgiuffrida@csufresno.edu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91074" y="5999749"/>
              <a:ext cx="489284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Mai Kou Vang</a:t>
              </a:r>
              <a:endParaRPr lang="en-US" b="1" dirty="0"/>
            </a:p>
            <a:p>
              <a:r>
                <a:rPr lang="en-US" dirty="0" smtClean="0"/>
                <a:t>Coordinator, Supplemental Instruction</a:t>
              </a:r>
            </a:p>
            <a:p>
              <a:r>
                <a:rPr lang="en-US" dirty="0" smtClean="0"/>
                <a:t>mvang@csufresno.edu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1074" y="1307434"/>
              <a:ext cx="3031957" cy="454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963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100" y="224026"/>
            <a:ext cx="7160733" cy="14157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PLAN TO INCREASE PARTICIPATION RATES</a:t>
            </a:r>
            <a:endParaRPr lang="en-US" sz="43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0468166"/>
              </p:ext>
            </p:extLst>
          </p:nvPr>
        </p:nvGraphicFramePr>
        <p:xfrm>
          <a:off x="457199" y="1639798"/>
          <a:ext cx="13726634" cy="593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3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100" y="224026"/>
            <a:ext cx="7160733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SOCIAL MEDIA</a:t>
            </a:r>
            <a:endParaRPr lang="en-US" sz="43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01" y="1257299"/>
            <a:ext cx="7293032" cy="4655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82" y="1404937"/>
            <a:ext cx="54864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3274" y="224026"/>
            <a:ext cx="6060559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FACULTY PROMOTION</a:t>
            </a:r>
            <a:endParaRPr lang="en-US" sz="43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9065757"/>
              </p:ext>
            </p:extLst>
          </p:nvPr>
        </p:nvGraphicFramePr>
        <p:xfrm>
          <a:off x="2438400" y="1104900"/>
          <a:ext cx="9753600" cy="58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5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87600"/>
            <a:ext cx="1361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ACTIVITY 							</a:t>
            </a:r>
            <a:r>
              <a:rPr lang="en-US" sz="5400" dirty="0" smtClean="0">
                <a:hlinkClick r:id="rId2"/>
              </a:rPr>
              <a:t>3 minutes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Identify partners on your campus who need to collaborate to support SI.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69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87600"/>
            <a:ext cx="1361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ACTIVITY (pair-share)				</a:t>
            </a:r>
            <a:r>
              <a:rPr lang="en-US" sz="5400" dirty="0" smtClean="0">
                <a:hlinkClick r:id="rId2"/>
              </a:rPr>
              <a:t>2 minutes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Complete the following statement:</a:t>
            </a:r>
          </a:p>
          <a:p>
            <a:r>
              <a:rPr lang="en-US" sz="5400" dirty="0" smtClean="0"/>
              <a:t>One new or interesting thing I learned today is ___________________________.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61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296555"/>
            <a:ext cx="1361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ACTIVITY 							</a:t>
            </a:r>
            <a:r>
              <a:rPr lang="en-US" sz="5400" dirty="0" smtClean="0">
                <a:hlinkClick r:id="rId2"/>
              </a:rPr>
              <a:t>2 minutes</a:t>
            </a:r>
            <a:endParaRPr lang="en-US" sz="5400" dirty="0" smtClean="0"/>
          </a:p>
          <a:p>
            <a:endParaRPr lang="en-US" sz="5400" dirty="0"/>
          </a:p>
          <a:p>
            <a:r>
              <a:rPr lang="en-US" sz="4800" dirty="0" smtClean="0"/>
              <a:t>Introduce and </a:t>
            </a:r>
            <a:r>
              <a:rPr lang="en-US" sz="4800" dirty="0"/>
              <a:t>discuss the following: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4800" dirty="0"/>
              <a:t>Name and Role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4800" dirty="0"/>
              <a:t>Find a commonality between all group members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4800" dirty="0"/>
              <a:t>What do you hope to gain from this presentation?</a:t>
            </a:r>
          </a:p>
        </p:txBody>
      </p:sp>
    </p:spTree>
    <p:extLst>
      <p:ext uri="{BB962C8B-B14F-4D97-AF65-F5344CB8AC3E}">
        <p14:creationId xmlns:p14="http://schemas.microsoft.com/office/powerpoint/2010/main" val="17616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LGu5TLOU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6322" y="1155631"/>
            <a:ext cx="10408479" cy="58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 txBox="1">
            <a:spLocks/>
          </p:cNvSpPr>
          <p:nvPr/>
        </p:nvSpPr>
        <p:spPr>
          <a:xfrm>
            <a:off x="839788" y="1301099"/>
            <a:ext cx="6707887" cy="823912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Supplemental Instruction (SI)</a:t>
            </a:r>
            <a:endParaRPr lang="en-US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839788" y="2125011"/>
            <a:ext cx="6707887" cy="4886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 at University of Missouri-Kansas City (UMKC)</a:t>
            </a:r>
          </a:p>
          <a:p>
            <a:r>
              <a:rPr lang="en-US" dirty="0" smtClean="0"/>
              <a:t>Targets high-risk courses</a:t>
            </a:r>
          </a:p>
          <a:p>
            <a:r>
              <a:rPr lang="en-US" dirty="0" smtClean="0"/>
              <a:t>Voluntary attendance (no credit, no extra credit, no attendance reports to faculty)</a:t>
            </a:r>
          </a:p>
          <a:p>
            <a:r>
              <a:rPr lang="en-US" dirty="0" smtClean="0"/>
              <a:t>Intensive training for SI Leaders</a:t>
            </a:r>
          </a:p>
          <a:p>
            <a:r>
              <a:rPr lang="en-US" dirty="0" smtClean="0"/>
              <a:t>Regular feedback on SI sessions</a:t>
            </a:r>
          </a:p>
          <a:p>
            <a:r>
              <a:rPr lang="en-US" dirty="0" smtClean="0"/>
              <a:t>SI Leaders are in the classroom</a:t>
            </a:r>
          </a:p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7547674" y="1301099"/>
            <a:ext cx="6462793" cy="823912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supplemental instruction</a:t>
            </a:r>
            <a:endParaRPr lang="en-US" b="1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7547674" y="2125011"/>
            <a:ext cx="6462793" cy="488606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Usually targets high-risk students</a:t>
            </a:r>
          </a:p>
          <a:p>
            <a:r>
              <a:rPr lang="en-US" dirty="0" smtClean="0"/>
              <a:t>Can be involuntary (labs, extended sessions) or voluntary</a:t>
            </a:r>
          </a:p>
          <a:p>
            <a:r>
              <a:rPr lang="en-US" dirty="0" smtClean="0"/>
              <a:t>Tutoring, co-teaching, Q &amp; A</a:t>
            </a:r>
          </a:p>
          <a:p>
            <a:r>
              <a:rPr lang="en-US" dirty="0" smtClean="0"/>
              <a:t>Less feedback throughout the semester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WHAT IS SI?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325" y="979226"/>
            <a:ext cx="9184747" cy="6121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838" y="976931"/>
            <a:ext cx="9189721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838" y="977257"/>
            <a:ext cx="9189720" cy="612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352" y="974637"/>
            <a:ext cx="9189720" cy="612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3330" y="224026"/>
            <a:ext cx="7740503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COLLABORATIVE LEARNING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7240"/>
              </p:ext>
            </p:extLst>
          </p:nvPr>
        </p:nvGraphicFramePr>
        <p:xfrm>
          <a:off x="828125" y="1165005"/>
          <a:ext cx="12949867" cy="59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 USAGE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3223399"/>
              </p:ext>
            </p:extLst>
          </p:nvPr>
        </p:nvGraphicFramePr>
        <p:xfrm>
          <a:off x="2438399" y="805912"/>
          <a:ext cx="10044223" cy="658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91107" y="224026"/>
            <a:ext cx="5592726" cy="754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4300" b="1" dirty="0" smtClean="0">
                <a:solidFill>
                  <a:srgbClr val="C00000"/>
                </a:solidFill>
              </a:rPr>
              <a:t>HIGH IMPACT PRACTICE</a:t>
            </a:r>
            <a:endParaRPr lang="en-US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5CF34-67FA-4709-A64C-67048BA81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AD2B4-74D4-4DC3-9E25-DE355B9F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9BF7B-72F8-4E88-89CA-6704E1F43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72WVDYXX2UNK-119302339-5</_dlc_DocId>
    <_dlc_DocIdUrl xmlns="30355ef0-b855-4ebb-a92a-a6c79f7573fd">
      <Url>https://update.calstate.edu/csu-system/why-the-csu-matters/graduation-initiative-2025/symposium/2016/_layouts/15/DocIdRedir.aspx?ID=72WVDYXX2UNK-119302339-5</Url>
      <Description>72WVDYXX2UNK-119302339-5</Description>
    </_dlc_DocIdUrl>
    <TaxCatchAll xmlns="30355ef0-b855-4ebb-a92a-a6c79f7573fd">
      <Value>113</Value>
    </TaxCatchAll>
    <Symposium_x0020_Theme xmlns="3f31be2d-f16a-4e8d-ac48-8912f25aea1d">High-Impact Practices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Fresno</TermName>
          <TermId xmlns="http://schemas.microsoft.com/office/infopath/2007/PartnerControls">d090f416-34b1-4bb8-b06b-4dd949e94b77</TermId>
        </TermInfo>
      </Terms>
    </d9801a0988764e99a072e451db3f6bc2>
  </documentManagement>
</p:properties>
</file>

<file path=customXml/itemProps1.xml><?xml version="1.0" encoding="utf-8"?>
<ds:datastoreItem xmlns:ds="http://schemas.openxmlformats.org/officeDocument/2006/customXml" ds:itemID="{D6CF0E16-B22E-41BA-A29B-9CE37050AA16}"/>
</file>

<file path=customXml/itemProps2.xml><?xml version="1.0" encoding="utf-8"?>
<ds:datastoreItem xmlns:ds="http://schemas.openxmlformats.org/officeDocument/2006/customXml" ds:itemID="{B20A0F4B-3787-4E7F-AD15-291841A24CD3}"/>
</file>

<file path=customXml/itemProps3.xml><?xml version="1.0" encoding="utf-8"?>
<ds:datastoreItem xmlns:ds="http://schemas.openxmlformats.org/officeDocument/2006/customXml" ds:itemID="{271238DE-84E4-4269-A310-1A985233F7CE}"/>
</file>

<file path=customXml/itemProps4.xml><?xml version="1.0" encoding="utf-8"?>
<ds:datastoreItem xmlns:ds="http://schemas.openxmlformats.org/officeDocument/2006/customXml" ds:itemID="{A6448D54-175D-4A45-A03A-EEFC510B95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296</Words>
  <Application>Microsoft Office PowerPoint</Application>
  <PresentationFormat>Custom</PresentationFormat>
  <Paragraphs>106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Instruction: Eliminating the Achievement Gap, Raising Grades and Increasing Graduation Rates</dc:title>
  <dc:creator>Microsoft Office User</dc:creator>
  <cp:lastModifiedBy>Paik, Jae</cp:lastModifiedBy>
  <cp:revision>59</cp:revision>
  <cp:lastPrinted>2016-09-08T16:22:21Z</cp:lastPrinted>
  <dcterms:created xsi:type="dcterms:W3CDTF">2016-09-07T22:26:24Z</dcterms:created>
  <dcterms:modified xsi:type="dcterms:W3CDTF">2016-09-29T16:09:40Z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050da093-3523-472e-8b9e-bc6d970f33a9</vt:lpwstr>
  </property>
  <property fmtid="{D5CDD505-2E9C-101B-9397-08002B2CF9AE}" pid="4" name="CSUCampusNames">
    <vt:lpwstr>113;#Fresno|d090f416-34b1-4bb8-b06b-4dd949e94b77</vt:lpwstr>
  </property>
  <property fmtid="{D5CDD505-2E9C-101B-9397-08002B2CF9AE}" pid="5" name="CSU Campus Names">
    <vt:lpwstr>113;#Fresno|d090f416-34b1-4bb8-b06b-4dd949e94b77</vt:lpwstr>
  </property>
  <property fmtid="{D5CDD505-2E9C-101B-9397-08002B2CF9AE}" pid="6" name="rv49">
    <vt:lpwstr>Supplemental Instruction: Eliminating the Achievement Gap, Raising Grades and Increasing Graduation Rates</vt:lpwstr>
  </property>
  <property fmtid="{D5CDD505-2E9C-101B-9397-08002B2CF9AE}" pid="7" name="p9d6a3c57de5468ab057bd261850f0ef">
    <vt:lpwstr>Fresno|d090f416-34b1-4bb8-b06b-4dd949e94b77</vt:lpwstr>
  </property>
</Properties>
</file>