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40"/>
  </p:notesMasterIdLst>
  <p:sldIdLst>
    <p:sldId id="285" r:id="rId6"/>
    <p:sldId id="284" r:id="rId7"/>
    <p:sldId id="274" r:id="rId8"/>
    <p:sldId id="275" r:id="rId9"/>
    <p:sldId id="282" r:id="rId10"/>
    <p:sldId id="283" r:id="rId11"/>
    <p:sldId id="279" r:id="rId12"/>
    <p:sldId id="280" r:id="rId13"/>
    <p:sldId id="276" r:id="rId14"/>
    <p:sldId id="277" r:id="rId15"/>
    <p:sldId id="278" r:id="rId16"/>
    <p:sldId id="305" r:id="rId17"/>
    <p:sldId id="287" r:id="rId18"/>
    <p:sldId id="288" r:id="rId19"/>
    <p:sldId id="289" r:id="rId20"/>
    <p:sldId id="290" r:id="rId21"/>
    <p:sldId id="291" r:id="rId22"/>
    <p:sldId id="292" r:id="rId23"/>
    <p:sldId id="293" r:id="rId24"/>
    <p:sldId id="307" r:id="rId25"/>
    <p:sldId id="308" r:id="rId26"/>
    <p:sldId id="294" r:id="rId27"/>
    <p:sldId id="295" r:id="rId28"/>
    <p:sldId id="296" r:id="rId29"/>
    <p:sldId id="298" r:id="rId30"/>
    <p:sldId id="299" r:id="rId31"/>
    <p:sldId id="300" r:id="rId32"/>
    <p:sldId id="309" r:id="rId33"/>
    <p:sldId id="301" r:id="rId34"/>
    <p:sldId id="302" r:id="rId35"/>
    <p:sldId id="303" r:id="rId36"/>
    <p:sldId id="304" r:id="rId37"/>
    <p:sldId id="306" r:id="rId38"/>
    <p:sldId id="281" r:id="rId39"/>
  </p:sldIdLst>
  <p:sldSz cx="14630400" cy="8229600"/>
  <p:notesSz cx="6858000" cy="9144000"/>
  <p:custDataLst>
    <p:tags r:id="rId41"/>
  </p:custDataLst>
  <p:defaultTextStyle>
    <a:defPPr>
      <a:defRPr lang="en-US"/>
    </a:defPPr>
    <a:lvl1pPr algn="l" defTabSz="1096963" rtl="0" eaLnBrk="0" fontAlgn="base" hangingPunct="0">
      <a:spcBef>
        <a:spcPct val="0"/>
      </a:spcBef>
      <a:spcAft>
        <a:spcPct val="0"/>
      </a:spcAft>
      <a:defRPr sz="2100" kern="1200">
        <a:solidFill>
          <a:schemeClr val="tx1"/>
        </a:solidFill>
        <a:latin typeface="Calibri" charset="0"/>
        <a:ea typeface="+mn-ea"/>
        <a:cs typeface="+mn-cs"/>
      </a:defRPr>
    </a:lvl1pPr>
    <a:lvl2pPr marL="547688" indent="-90488" algn="l" defTabSz="1096963" rtl="0" eaLnBrk="0" fontAlgn="base" hangingPunct="0">
      <a:spcBef>
        <a:spcPct val="0"/>
      </a:spcBef>
      <a:spcAft>
        <a:spcPct val="0"/>
      </a:spcAft>
      <a:defRPr sz="2100" kern="1200">
        <a:solidFill>
          <a:schemeClr val="tx1"/>
        </a:solidFill>
        <a:latin typeface="Calibri" charset="0"/>
        <a:ea typeface="+mn-ea"/>
        <a:cs typeface="+mn-cs"/>
      </a:defRPr>
    </a:lvl2pPr>
    <a:lvl3pPr marL="1096963" indent="-182563" algn="l" defTabSz="1096963" rtl="0" eaLnBrk="0" fontAlgn="base" hangingPunct="0">
      <a:spcBef>
        <a:spcPct val="0"/>
      </a:spcBef>
      <a:spcAft>
        <a:spcPct val="0"/>
      </a:spcAft>
      <a:defRPr sz="2100" kern="1200">
        <a:solidFill>
          <a:schemeClr val="tx1"/>
        </a:solidFill>
        <a:latin typeface="Calibri" charset="0"/>
        <a:ea typeface="+mn-ea"/>
        <a:cs typeface="+mn-cs"/>
      </a:defRPr>
    </a:lvl3pPr>
    <a:lvl4pPr marL="1644650" indent="-273050" algn="l" defTabSz="1096963" rtl="0" eaLnBrk="0" fontAlgn="base" hangingPunct="0">
      <a:spcBef>
        <a:spcPct val="0"/>
      </a:spcBef>
      <a:spcAft>
        <a:spcPct val="0"/>
      </a:spcAft>
      <a:defRPr sz="2100" kern="1200">
        <a:solidFill>
          <a:schemeClr val="tx1"/>
        </a:solidFill>
        <a:latin typeface="Calibri" charset="0"/>
        <a:ea typeface="+mn-ea"/>
        <a:cs typeface="+mn-cs"/>
      </a:defRPr>
    </a:lvl4pPr>
    <a:lvl5pPr marL="2193925" indent="-365125" algn="l" defTabSz="1096963" rtl="0" eaLnBrk="0" fontAlgn="base" hangingPunct="0">
      <a:spcBef>
        <a:spcPct val="0"/>
      </a:spcBef>
      <a:spcAft>
        <a:spcPct val="0"/>
      </a:spcAft>
      <a:defRPr sz="2100" kern="1200">
        <a:solidFill>
          <a:schemeClr val="tx1"/>
        </a:solidFill>
        <a:latin typeface="Calibri" charset="0"/>
        <a:ea typeface="+mn-ea"/>
        <a:cs typeface="+mn-cs"/>
      </a:defRPr>
    </a:lvl5pPr>
    <a:lvl6pPr marL="2286000" algn="l" defTabSz="914400" rtl="0" eaLnBrk="1" latinLnBrk="0" hangingPunct="1">
      <a:defRPr sz="2100" kern="1200">
        <a:solidFill>
          <a:schemeClr val="tx1"/>
        </a:solidFill>
        <a:latin typeface="Calibri" charset="0"/>
        <a:ea typeface="+mn-ea"/>
        <a:cs typeface="+mn-cs"/>
      </a:defRPr>
    </a:lvl6pPr>
    <a:lvl7pPr marL="2743200" algn="l" defTabSz="914400" rtl="0" eaLnBrk="1" latinLnBrk="0" hangingPunct="1">
      <a:defRPr sz="2100" kern="1200">
        <a:solidFill>
          <a:schemeClr val="tx1"/>
        </a:solidFill>
        <a:latin typeface="Calibri" charset="0"/>
        <a:ea typeface="+mn-ea"/>
        <a:cs typeface="+mn-cs"/>
      </a:defRPr>
    </a:lvl7pPr>
    <a:lvl8pPr marL="3200400" algn="l" defTabSz="914400" rtl="0" eaLnBrk="1" latinLnBrk="0" hangingPunct="1">
      <a:defRPr sz="2100" kern="1200">
        <a:solidFill>
          <a:schemeClr val="tx1"/>
        </a:solidFill>
        <a:latin typeface="Calibri" charset="0"/>
        <a:ea typeface="+mn-ea"/>
        <a:cs typeface="+mn-cs"/>
      </a:defRPr>
    </a:lvl8pPr>
    <a:lvl9pPr marL="3657600" algn="l" defTabSz="914400" rtl="0" eaLnBrk="1" latinLnBrk="0" hangingPunct="1">
      <a:defRPr sz="2100"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20" autoAdjust="0"/>
    <p:restoredTop sz="86374" autoAdjust="0"/>
  </p:normalViewPr>
  <p:slideViewPr>
    <p:cSldViewPr snapToGrid="0" snapToObjects="1">
      <p:cViewPr varScale="1">
        <p:scale>
          <a:sx n="54" d="100"/>
          <a:sy n="54" d="100"/>
        </p:scale>
        <p:origin x="1136" y="20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1097280"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1097280" eaLnBrk="1" fontAlgn="auto" hangingPunct="1">
              <a:spcBef>
                <a:spcPts val="0"/>
              </a:spcBef>
              <a:spcAft>
                <a:spcPts val="0"/>
              </a:spcAft>
              <a:defRPr sz="1200" smtClean="0">
                <a:latin typeface="+mn-lt"/>
              </a:defRPr>
            </a:lvl1pPr>
          </a:lstStyle>
          <a:p>
            <a:pPr>
              <a:defRPr/>
            </a:pPr>
            <a:fld id="{9EBEF915-9D47-9340-AEE8-BB6439B0C0F6}" type="datetimeFigureOut">
              <a:rPr lang="en-US"/>
              <a:pPr>
                <a:defRPr/>
              </a:pPr>
              <a:t>12/8/19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1097280"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1097280" eaLnBrk="1" fontAlgn="auto" hangingPunct="1">
              <a:spcBef>
                <a:spcPts val="0"/>
              </a:spcBef>
              <a:spcAft>
                <a:spcPts val="0"/>
              </a:spcAft>
              <a:defRPr sz="1200" smtClean="0">
                <a:latin typeface="+mn-lt"/>
              </a:defRPr>
            </a:lvl1pPr>
          </a:lstStyle>
          <a:p>
            <a:pPr>
              <a:defRPr/>
            </a:pPr>
            <a:fld id="{DD71E48D-9728-2F45-B02D-C2713662B4D4}" type="slidenum">
              <a:rPr lang="en-US"/>
              <a:pPr>
                <a:defRPr/>
              </a:pPr>
              <a:t>‹#›</a:t>
            </a:fld>
            <a:endParaRPr lang="en-US"/>
          </a:p>
        </p:txBody>
      </p:sp>
    </p:spTree>
    <p:extLst>
      <p:ext uri="{BB962C8B-B14F-4D97-AF65-F5344CB8AC3E}">
        <p14:creationId xmlns:p14="http://schemas.microsoft.com/office/powerpoint/2010/main" val="1302735415"/>
      </p:ext>
    </p:extLst>
  </p:cSld>
  <p:clrMap bg1="lt1" tx1="dk1" bg2="lt2" tx2="dk2" accent1="accent1" accent2="accent2" accent3="accent3" accent4="accent4" accent5="accent5" accent6="accent6" hlink="hlink" folHlink="folHlink"/>
  <p:notesStyle>
    <a:lvl1pPr algn="l" defTabSz="1096963" rtl="0" fontAlgn="base">
      <a:spcBef>
        <a:spcPct val="30000"/>
      </a:spcBef>
      <a:spcAft>
        <a:spcPct val="0"/>
      </a:spcAft>
      <a:defRPr sz="1400" kern="1200">
        <a:solidFill>
          <a:schemeClr val="tx1"/>
        </a:solidFill>
        <a:latin typeface="+mn-lt"/>
        <a:ea typeface="+mn-ea"/>
        <a:cs typeface="+mn-cs"/>
      </a:defRPr>
    </a:lvl1pPr>
    <a:lvl2pPr marL="547688" algn="l" defTabSz="1096963" rtl="0" fontAlgn="base">
      <a:spcBef>
        <a:spcPct val="30000"/>
      </a:spcBef>
      <a:spcAft>
        <a:spcPct val="0"/>
      </a:spcAft>
      <a:defRPr sz="1400" kern="1200">
        <a:solidFill>
          <a:schemeClr val="tx1"/>
        </a:solidFill>
        <a:latin typeface="+mn-lt"/>
        <a:ea typeface="+mn-ea"/>
        <a:cs typeface="+mn-cs"/>
      </a:defRPr>
    </a:lvl2pPr>
    <a:lvl3pPr marL="1096963" algn="l" defTabSz="1096963" rtl="0" fontAlgn="base">
      <a:spcBef>
        <a:spcPct val="30000"/>
      </a:spcBef>
      <a:spcAft>
        <a:spcPct val="0"/>
      </a:spcAft>
      <a:defRPr sz="1400" kern="1200">
        <a:solidFill>
          <a:schemeClr val="tx1"/>
        </a:solidFill>
        <a:latin typeface="+mn-lt"/>
        <a:ea typeface="+mn-ea"/>
        <a:cs typeface="+mn-cs"/>
      </a:defRPr>
    </a:lvl3pPr>
    <a:lvl4pPr marL="1644650" algn="l" defTabSz="1096963" rtl="0" fontAlgn="base">
      <a:spcBef>
        <a:spcPct val="30000"/>
      </a:spcBef>
      <a:spcAft>
        <a:spcPct val="0"/>
      </a:spcAft>
      <a:defRPr sz="1400" kern="1200">
        <a:solidFill>
          <a:schemeClr val="tx1"/>
        </a:solidFill>
        <a:latin typeface="+mn-lt"/>
        <a:ea typeface="+mn-ea"/>
        <a:cs typeface="+mn-cs"/>
      </a:defRPr>
    </a:lvl4pPr>
    <a:lvl5pPr marL="2193925" algn="l" defTabSz="1096963" rtl="0" fontAlgn="base">
      <a:spcBef>
        <a:spcPct val="30000"/>
      </a:spcBef>
      <a:spcAft>
        <a:spcPct val="0"/>
      </a:spcAft>
      <a:defRPr sz="140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D71E48D-9728-2F45-B02D-C2713662B4D4}" type="slidenum">
              <a:rPr lang="en-US" smtClean="0"/>
              <a:pPr>
                <a:defRPr/>
              </a:pPr>
              <a:t>2</a:t>
            </a:fld>
            <a:endParaRPr lang="en-US"/>
          </a:p>
        </p:txBody>
      </p:sp>
    </p:spTree>
    <p:extLst>
      <p:ext uri="{BB962C8B-B14F-4D97-AF65-F5344CB8AC3E}">
        <p14:creationId xmlns:p14="http://schemas.microsoft.com/office/powerpoint/2010/main" val="3032656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D71E48D-9728-2F45-B02D-C2713662B4D4}" type="slidenum">
              <a:rPr lang="en-US" smtClean="0"/>
              <a:pPr>
                <a:defRPr/>
              </a:pPr>
              <a:t>6</a:t>
            </a:fld>
            <a:endParaRPr lang="en-US"/>
          </a:p>
        </p:txBody>
      </p:sp>
    </p:spTree>
    <p:extLst>
      <p:ext uri="{BB962C8B-B14F-4D97-AF65-F5344CB8AC3E}">
        <p14:creationId xmlns:p14="http://schemas.microsoft.com/office/powerpoint/2010/main" val="712648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D71E48D-9728-2F45-B02D-C2713662B4D4}" type="slidenum">
              <a:rPr lang="en-US" smtClean="0"/>
              <a:pPr>
                <a:defRPr/>
              </a:pPr>
              <a:t>9</a:t>
            </a:fld>
            <a:endParaRPr lang="en-US"/>
          </a:p>
        </p:txBody>
      </p:sp>
    </p:spTree>
    <p:extLst>
      <p:ext uri="{BB962C8B-B14F-4D97-AF65-F5344CB8AC3E}">
        <p14:creationId xmlns:p14="http://schemas.microsoft.com/office/powerpoint/2010/main" val="1540341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D71E48D-9728-2F45-B02D-C2713662B4D4}" type="slidenum">
              <a:rPr lang="en-US" smtClean="0"/>
              <a:pPr>
                <a:defRPr/>
              </a:pPr>
              <a:t>15</a:t>
            </a:fld>
            <a:endParaRPr lang="en-US"/>
          </a:p>
        </p:txBody>
      </p:sp>
    </p:spTree>
    <p:extLst>
      <p:ext uri="{BB962C8B-B14F-4D97-AF65-F5344CB8AC3E}">
        <p14:creationId xmlns:p14="http://schemas.microsoft.com/office/powerpoint/2010/main" val="245058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D71E48D-9728-2F45-B02D-C2713662B4D4}" type="slidenum">
              <a:rPr lang="en-US" smtClean="0"/>
              <a:pPr>
                <a:defRPr/>
              </a:pPr>
              <a:t>16</a:t>
            </a:fld>
            <a:endParaRPr lang="en-US"/>
          </a:p>
        </p:txBody>
      </p:sp>
    </p:spTree>
    <p:extLst>
      <p:ext uri="{BB962C8B-B14F-4D97-AF65-F5344CB8AC3E}">
        <p14:creationId xmlns:p14="http://schemas.microsoft.com/office/powerpoint/2010/main" val="2400903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2"/>
            <a:ext cx="5486400" cy="4409052"/>
          </a:xfrm>
        </p:spPr>
        <p:txBody>
          <a:bodyPr>
            <a:normAutofit/>
          </a:bodyPr>
          <a:lstStyle/>
          <a:p>
            <a:pPr defTabSz="1037890" fontAlgn="auto">
              <a:spcBef>
                <a:spcPts val="0"/>
              </a:spcBef>
              <a:spcAft>
                <a:spcPts val="0"/>
              </a:spcAft>
              <a:defRPr/>
            </a:pPr>
            <a:endParaRPr lang="en-US" b="0" baseline="0" dirty="0"/>
          </a:p>
        </p:txBody>
      </p:sp>
      <p:sp>
        <p:nvSpPr>
          <p:cNvPr id="4" name="Date Placeholder 3"/>
          <p:cNvSpPr>
            <a:spLocks noGrp="1"/>
          </p:cNvSpPr>
          <p:nvPr>
            <p:ph type="dt" idx="10"/>
          </p:nvPr>
        </p:nvSpPr>
        <p:spPr>
          <a:xfrm>
            <a:off x="3884614" y="5"/>
            <a:ext cx="2971800" cy="458787"/>
          </a:xfrm>
          <a:prstGeom prst="rect">
            <a:avLst/>
          </a:prstGeom>
        </p:spPr>
        <p:txBody>
          <a:bodyPr/>
          <a:lstStyle/>
          <a:p>
            <a:r>
              <a:rPr lang="en-US"/>
              <a:t>Committee on Educational Policy</a:t>
            </a:r>
          </a:p>
          <a:p>
            <a:r>
              <a:rPr lang="en-US"/>
              <a:t>Agenda Item 2</a:t>
            </a:r>
          </a:p>
          <a:p>
            <a:r>
              <a:rPr lang="en-US"/>
              <a:t>November 7-8, 2017</a:t>
            </a:r>
            <a:endParaRPr lang="en-US" dirty="0"/>
          </a:p>
        </p:txBody>
      </p:sp>
      <p:sp>
        <p:nvSpPr>
          <p:cNvPr id="5" name="Slide Number Placeholder 4"/>
          <p:cNvSpPr>
            <a:spLocks noGrp="1"/>
          </p:cNvSpPr>
          <p:nvPr>
            <p:ph type="sldNum" sz="quarter" idx="11"/>
          </p:nvPr>
        </p:nvSpPr>
        <p:spPr/>
        <p:txBody>
          <a:bodyPr/>
          <a:lstStyle/>
          <a:p>
            <a:pPr>
              <a:defRPr/>
            </a:pPr>
            <a:fld id="{DD71E48D-9728-2F45-B02D-C2713662B4D4}" type="slidenum">
              <a:rPr lang="en-US" smtClean="0"/>
              <a:pPr>
                <a:defRPr/>
              </a:pPr>
              <a:t>25</a:t>
            </a:fld>
            <a:endParaRPr lang="en-US"/>
          </a:p>
        </p:txBody>
      </p:sp>
    </p:spTree>
    <p:extLst>
      <p:ext uri="{BB962C8B-B14F-4D97-AF65-F5344CB8AC3E}">
        <p14:creationId xmlns:p14="http://schemas.microsoft.com/office/powerpoint/2010/main" val="3950137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75329" y="1133856"/>
            <a:ext cx="12650981" cy="1307592"/>
          </a:xfrm>
        </p:spPr>
        <p:txBody>
          <a:bodyPr>
            <a:noAutofit/>
          </a:bodyPr>
          <a:lstStyle>
            <a:lvl1pPr algn="r">
              <a:defRPr sz="7200" baseline="0"/>
            </a:lvl1pPr>
          </a:lstStyle>
          <a:p>
            <a:r>
              <a:rPr lang="en-US" dirty="0"/>
              <a:t>Click To Add</a:t>
            </a:r>
            <a:br>
              <a:rPr lang="en-US" dirty="0"/>
            </a:br>
            <a:r>
              <a:rPr lang="en-US" dirty="0"/>
              <a:t>Presentation Title</a:t>
            </a:r>
          </a:p>
        </p:txBody>
      </p:sp>
      <p:sp>
        <p:nvSpPr>
          <p:cNvPr id="3" name="Subtitle 2"/>
          <p:cNvSpPr>
            <a:spLocks noGrp="1"/>
          </p:cNvSpPr>
          <p:nvPr>
            <p:ph type="subTitle" idx="1"/>
          </p:nvPr>
        </p:nvSpPr>
        <p:spPr>
          <a:xfrm>
            <a:off x="1275330" y="2441448"/>
            <a:ext cx="12650982" cy="530352"/>
          </a:xfrm>
        </p:spPr>
        <p:txBody>
          <a:bodyPr rIns="137160" anchor="b">
            <a:noAutofit/>
          </a:bodyPr>
          <a:lstStyle>
            <a:lvl1pPr marL="0" indent="0" algn="r">
              <a:buNone/>
              <a:defRPr sz="2800" b="1">
                <a:solidFill>
                  <a:schemeClr val="accent2"/>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8" name="Picture Placeholder 7"/>
          <p:cNvSpPr>
            <a:spLocks noGrp="1"/>
          </p:cNvSpPr>
          <p:nvPr>
            <p:ph type="pic" sz="quarter" idx="10"/>
          </p:nvPr>
        </p:nvSpPr>
        <p:spPr>
          <a:xfrm>
            <a:off x="1275330" y="2971800"/>
            <a:ext cx="13355069" cy="5257800"/>
          </a:xfrm>
          <a:solidFill>
            <a:schemeClr val="accent2">
              <a:lumMod val="20000"/>
              <a:lumOff val="80000"/>
            </a:schemeClr>
          </a:solidFill>
        </p:spPr>
        <p:txBody>
          <a:bodyPr lIns="1920240" tIns="1280160" rIns="822960" rtlCol="0">
            <a:noAutofit/>
          </a:bodyPr>
          <a:lstStyle>
            <a:lvl1pPr marL="0" indent="0" algn="r">
              <a:lnSpc>
                <a:spcPct val="110000"/>
              </a:lnSpc>
              <a:buNone/>
              <a:defRPr baseline="0"/>
            </a:lvl1pPr>
          </a:lstStyle>
          <a:p>
            <a:pPr lvl="0"/>
            <a:r>
              <a:rPr lang="en-US" noProof="0"/>
              <a:t>Click icon to add picture</a:t>
            </a:r>
            <a:endParaRPr lang="en-US" noProof="0" dirty="0"/>
          </a:p>
        </p:txBody>
      </p:sp>
      <p:sp>
        <p:nvSpPr>
          <p:cNvPr id="5" name="Slide Number Placeholder 3"/>
          <p:cNvSpPr>
            <a:spLocks noGrp="1"/>
          </p:cNvSpPr>
          <p:nvPr>
            <p:ph type="sldNum" sz="quarter" idx="11"/>
          </p:nvPr>
        </p:nvSpPr>
        <p:spPr/>
        <p:txBody>
          <a:bodyPr/>
          <a:lstStyle>
            <a:lvl1pPr>
              <a:defRPr/>
            </a:lvl1pPr>
          </a:lstStyle>
          <a:p>
            <a:fld id="{48ECAB49-3A43-D14F-8E6C-D1B0014EFB06}" type="slidenum">
              <a:rPr lang="en-US" altLang="en-US"/>
              <a:pPr/>
              <a:t>‹#›</a:t>
            </a:fld>
            <a:endParaRPr lang="en-US" altLang="en-US"/>
          </a:p>
        </p:txBody>
      </p:sp>
    </p:spTree>
    <p:extLst>
      <p:ext uri="{BB962C8B-B14F-4D97-AF65-F5344CB8AC3E}">
        <p14:creationId xmlns:p14="http://schemas.microsoft.com/office/powerpoint/2010/main" val="276049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069848" y="3959352"/>
            <a:ext cx="6000108" cy="2221992"/>
          </a:xfrm>
        </p:spPr>
        <p:txBody>
          <a:bodyPr>
            <a:noAutofit/>
          </a:bodyPr>
          <a:lstStyle>
            <a:lvl1pPr algn="r">
              <a:defRPr sz="7200" baseline="0"/>
            </a:lvl1pPr>
          </a:lstStyle>
          <a:p>
            <a:r>
              <a:rPr lang="en-US" dirty="0"/>
              <a:t>Click To Add Presentation Title</a:t>
            </a:r>
          </a:p>
        </p:txBody>
      </p:sp>
      <p:sp>
        <p:nvSpPr>
          <p:cNvPr id="8" name="Subtitle 2"/>
          <p:cNvSpPr>
            <a:spLocks noGrp="1"/>
          </p:cNvSpPr>
          <p:nvPr>
            <p:ph type="subTitle" idx="1"/>
          </p:nvPr>
        </p:nvSpPr>
        <p:spPr>
          <a:xfrm>
            <a:off x="1069848" y="6181344"/>
            <a:ext cx="6000109" cy="530352"/>
          </a:xfrm>
        </p:spPr>
        <p:txBody>
          <a:bodyPr rIns="118872" anchor="b">
            <a:noAutofit/>
          </a:bodyPr>
          <a:lstStyle>
            <a:lvl1pPr marL="0" indent="0" algn="r">
              <a:buNone/>
              <a:defRPr sz="2800" b="1">
                <a:solidFill>
                  <a:schemeClr val="accent2"/>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10" name="Picture Placeholder 9"/>
          <p:cNvSpPr>
            <a:spLocks noGrp="1"/>
          </p:cNvSpPr>
          <p:nvPr>
            <p:ph type="pic" sz="quarter" idx="10"/>
          </p:nvPr>
        </p:nvSpPr>
        <p:spPr>
          <a:xfrm>
            <a:off x="7315200" y="0"/>
            <a:ext cx="7315200" cy="8229600"/>
          </a:xfrm>
          <a:solidFill>
            <a:schemeClr val="accent2">
              <a:lumMod val="20000"/>
              <a:lumOff val="80000"/>
            </a:schemeClr>
          </a:solidFill>
        </p:spPr>
        <p:txBody>
          <a:bodyPr lIns="3474720" tIns="1645920" rtlCol="0">
            <a:noAutofit/>
          </a:bodyPr>
          <a:lstStyle>
            <a:lvl1pPr marL="0" indent="0" algn="l">
              <a:lnSpc>
                <a:spcPct val="120000"/>
              </a:lnSpc>
              <a:buNone/>
              <a:defRPr/>
            </a:lvl1pPr>
          </a:lstStyle>
          <a:p>
            <a:pPr lvl="0"/>
            <a:r>
              <a:rPr lang="en-US" noProof="0"/>
              <a:t>Click icon to add picture</a:t>
            </a:r>
            <a:endParaRPr lang="en-US" noProof="0" dirty="0"/>
          </a:p>
        </p:txBody>
      </p:sp>
      <p:sp>
        <p:nvSpPr>
          <p:cNvPr id="5" name="Slide Number Placeholder 1"/>
          <p:cNvSpPr>
            <a:spLocks noGrp="1"/>
          </p:cNvSpPr>
          <p:nvPr>
            <p:ph type="sldNum" sz="quarter" idx="11"/>
          </p:nvPr>
        </p:nvSpPr>
        <p:spPr/>
        <p:txBody>
          <a:bodyPr/>
          <a:lstStyle>
            <a:lvl1pPr>
              <a:defRPr/>
            </a:lvl1pPr>
          </a:lstStyle>
          <a:p>
            <a:fld id="{1625A13B-BB71-8D4A-9E64-B94CF4F5D396}" type="slidenum">
              <a:rPr lang="en-US" altLang="en-US"/>
              <a:pPr/>
              <a:t>‹#›</a:t>
            </a:fld>
            <a:endParaRPr lang="en-US" altLang="en-US"/>
          </a:p>
        </p:txBody>
      </p:sp>
    </p:spTree>
    <p:extLst>
      <p:ext uri="{BB962C8B-B14F-4D97-AF65-F5344CB8AC3E}">
        <p14:creationId xmlns:p14="http://schemas.microsoft.com/office/powerpoint/2010/main" val="1007571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Title / Subtitle / Content / Image">
    <p:spTree>
      <p:nvGrpSpPr>
        <p:cNvPr id="1" name=""/>
        <p:cNvGrpSpPr/>
        <p:nvPr/>
      </p:nvGrpSpPr>
      <p:grpSpPr>
        <a:xfrm>
          <a:off x="0" y="0"/>
          <a:ext cx="0" cy="0"/>
          <a:chOff x="0" y="0"/>
          <a:chExt cx="0" cy="0"/>
        </a:xfrm>
      </p:grpSpPr>
      <p:sp>
        <p:nvSpPr>
          <p:cNvPr id="7" name="Picture Placeholder 9"/>
          <p:cNvSpPr>
            <a:spLocks noGrp="1"/>
          </p:cNvSpPr>
          <p:nvPr>
            <p:ph type="pic" sz="quarter" idx="10"/>
          </p:nvPr>
        </p:nvSpPr>
        <p:spPr>
          <a:xfrm>
            <a:off x="7315200" y="0"/>
            <a:ext cx="7315200" cy="8229600"/>
          </a:xfrm>
          <a:solidFill>
            <a:schemeClr val="accent2">
              <a:lumMod val="20000"/>
              <a:lumOff val="80000"/>
            </a:schemeClr>
          </a:solidFill>
        </p:spPr>
        <p:txBody>
          <a:bodyPr lIns="3474720" tIns="1645920" rtlCol="0">
            <a:noAutofit/>
          </a:bodyPr>
          <a:lstStyle>
            <a:lvl1pPr marL="0" indent="0" algn="l">
              <a:buNone/>
              <a:defRPr baseline="0"/>
            </a:lvl1pPr>
          </a:lstStyle>
          <a:p>
            <a:pPr lvl="0"/>
            <a:r>
              <a:rPr lang="en-US" noProof="0"/>
              <a:t>Click icon to add picture</a:t>
            </a:r>
            <a:endParaRPr lang="en-US" noProof="0" dirty="0"/>
          </a:p>
        </p:txBody>
      </p:sp>
      <p:sp>
        <p:nvSpPr>
          <p:cNvPr id="8" name="Text Placeholder 18"/>
          <p:cNvSpPr>
            <a:spLocks noGrp="1"/>
          </p:cNvSpPr>
          <p:nvPr>
            <p:ph type="body" sz="quarter" idx="15" hasCustomPrompt="1"/>
          </p:nvPr>
        </p:nvSpPr>
        <p:spPr>
          <a:xfrm>
            <a:off x="1097280" y="1400165"/>
            <a:ext cx="8427720" cy="923330"/>
          </a:xfrm>
          <a:prstGeom prst="rect">
            <a:avLst/>
          </a:prstGeom>
          <a:solidFill>
            <a:schemeClr val="bg1">
              <a:alpha val="75000"/>
            </a:schemeClr>
          </a:solidFill>
        </p:spPr>
        <p:txBody>
          <a:bodyPr lIns="0" tIns="91440" rIns="274320" bIns="0" anchor="b">
            <a:spAutoFit/>
          </a:bodyPr>
          <a:lstStyle>
            <a:lvl1pPr marL="0" marR="0" indent="0" algn="l" defTabSz="1125444" rtl="0" eaLnBrk="0" fontAlgn="base" latinLnBrk="0" hangingPunct="0">
              <a:lnSpc>
                <a:spcPct val="100000"/>
              </a:lnSpc>
              <a:spcBef>
                <a:spcPct val="20000"/>
              </a:spcBef>
              <a:spcAft>
                <a:spcPct val="0"/>
              </a:spcAft>
              <a:buClrTx/>
              <a:buSzTx/>
              <a:buFont typeface="Times" charset="0"/>
              <a:buNone/>
              <a:tabLst/>
              <a:defRPr sz="5400" b="1" baseline="0">
                <a:solidFill>
                  <a:schemeClr val="tx2"/>
                </a:solidFill>
              </a:defRPr>
            </a:lvl1pPr>
          </a:lstStyle>
          <a:p>
            <a:pPr lvl="0"/>
            <a:r>
              <a:rPr lang="en-US" dirty="0"/>
              <a:t>Click to add a title</a:t>
            </a:r>
          </a:p>
        </p:txBody>
      </p:sp>
      <p:sp>
        <p:nvSpPr>
          <p:cNvPr id="9" name="Text Placeholder 10"/>
          <p:cNvSpPr>
            <a:spLocks noGrp="1"/>
          </p:cNvSpPr>
          <p:nvPr>
            <p:ph type="body" sz="quarter" idx="19" hasCustomPrompt="1"/>
          </p:nvPr>
        </p:nvSpPr>
        <p:spPr>
          <a:xfrm>
            <a:off x="1097280" y="2323495"/>
            <a:ext cx="8427720" cy="1078992"/>
          </a:xfrm>
          <a:prstGeom prst="rect">
            <a:avLst/>
          </a:prstGeom>
          <a:solidFill>
            <a:schemeClr val="bg1">
              <a:alpha val="75000"/>
            </a:schemeClr>
          </a:solidFill>
        </p:spPr>
        <p:txBody>
          <a:bodyPr lIns="0" tIns="182880" rIns="274320" bIns="0">
            <a:noAutofit/>
          </a:bodyPr>
          <a:lstStyle>
            <a:lvl1pPr marL="0" marR="0" indent="0" algn="l" defTabSz="1125444" rtl="0" eaLnBrk="0" fontAlgn="base" latinLnBrk="0" hangingPunct="0">
              <a:lnSpc>
                <a:spcPct val="100000"/>
              </a:lnSpc>
              <a:spcBef>
                <a:spcPct val="20000"/>
              </a:spcBef>
              <a:spcAft>
                <a:spcPct val="0"/>
              </a:spcAft>
              <a:buClr>
                <a:schemeClr val="accent1"/>
              </a:buClr>
              <a:buSzTx/>
              <a:buFont typeface="Wingdings" charset="2"/>
              <a:buNone/>
              <a:tabLst/>
              <a:defRPr sz="3400" b="1" baseline="0">
                <a:solidFill>
                  <a:schemeClr val="accent2"/>
                </a:solidFill>
              </a:defRPr>
            </a:lvl1pPr>
            <a:lvl2pPr>
              <a:defRPr sz="3692">
                <a:solidFill>
                  <a:schemeClr val="accent2"/>
                </a:solidFill>
              </a:defRPr>
            </a:lvl2pPr>
            <a:lvl3pPr>
              <a:defRPr sz="3692">
                <a:solidFill>
                  <a:schemeClr val="accent2"/>
                </a:solidFill>
              </a:defRPr>
            </a:lvl3pPr>
            <a:lvl4pPr>
              <a:defRPr sz="3692">
                <a:solidFill>
                  <a:schemeClr val="accent2"/>
                </a:solidFill>
              </a:defRPr>
            </a:lvl4pPr>
            <a:lvl5pPr>
              <a:defRPr sz="3692">
                <a:solidFill>
                  <a:schemeClr val="accent2"/>
                </a:solidFill>
              </a:defRPr>
            </a:lvl5pPr>
          </a:lstStyle>
          <a:p>
            <a:pPr lvl="0"/>
            <a:r>
              <a:rPr lang="en-US" dirty="0"/>
              <a:t>Click to add subtitle</a:t>
            </a:r>
          </a:p>
        </p:txBody>
      </p:sp>
      <p:sp>
        <p:nvSpPr>
          <p:cNvPr id="10" name="Text Placeholder 3"/>
          <p:cNvSpPr>
            <a:spLocks noGrp="1"/>
          </p:cNvSpPr>
          <p:nvPr>
            <p:ph type="body" sz="quarter" idx="23"/>
          </p:nvPr>
        </p:nvSpPr>
        <p:spPr>
          <a:xfrm>
            <a:off x="1096963" y="3402487"/>
            <a:ext cx="8428011" cy="4168301"/>
          </a:xfrm>
          <a:solidFill>
            <a:schemeClr val="bg1">
              <a:alpha val="75000"/>
            </a:schemeClr>
          </a:solidFill>
        </p:spPr>
        <p:txBody>
          <a:bodyPr lIns="0" rIns="274320" bIns="91440">
            <a:noAutofit/>
          </a:bodyPr>
          <a:lstStyle>
            <a:lvl1pPr>
              <a:spcBef>
                <a:spcPts val="900"/>
              </a:spcBef>
              <a:defRPr sz="3200"/>
            </a:lvl1pPr>
            <a:lvl2pPr marL="731520">
              <a:spcBef>
                <a:spcPts val="100"/>
              </a:spcBef>
              <a:defRPr sz="2800"/>
            </a:lvl2pPr>
            <a:lvl3pPr marL="1280160">
              <a:spcBef>
                <a:spcPts val="500"/>
              </a:spcBef>
              <a:defRPr sz="2600"/>
            </a:lvl3pPr>
            <a:lvl4pPr>
              <a:defRPr sz="2400"/>
            </a:lvl4pPr>
          </a:lstStyle>
          <a:p>
            <a:pPr lvl="0"/>
            <a:r>
              <a:rPr lang="en-US"/>
              <a:t>Click to edit Master text styles</a:t>
            </a:r>
          </a:p>
          <a:p>
            <a:pPr lvl="1"/>
            <a:r>
              <a:rPr lang="en-US"/>
              <a:t>Second level</a:t>
            </a:r>
          </a:p>
          <a:p>
            <a:pPr lvl="2"/>
            <a:r>
              <a:rPr lang="en-US"/>
              <a:t>Third level</a:t>
            </a:r>
          </a:p>
        </p:txBody>
      </p:sp>
      <p:sp>
        <p:nvSpPr>
          <p:cNvPr id="6" name="Slide Number Placeholder 3"/>
          <p:cNvSpPr>
            <a:spLocks noGrp="1"/>
          </p:cNvSpPr>
          <p:nvPr>
            <p:ph type="sldNum" sz="quarter" idx="24"/>
          </p:nvPr>
        </p:nvSpPr>
        <p:spPr/>
        <p:txBody>
          <a:bodyPr/>
          <a:lstStyle>
            <a:lvl1pPr>
              <a:defRPr/>
            </a:lvl1pPr>
          </a:lstStyle>
          <a:p>
            <a:fld id="{9E131138-2B84-A04F-86C2-ABA3FF6E7279}" type="slidenum">
              <a:rPr lang="en-US" altLang="en-US"/>
              <a:pPr/>
              <a:t>‹#›</a:t>
            </a:fld>
            <a:endParaRPr lang="en-US" altLang="en-US"/>
          </a:p>
        </p:txBody>
      </p:sp>
    </p:spTree>
    <p:extLst>
      <p:ext uri="{BB962C8B-B14F-4D97-AF65-F5344CB8AC3E}">
        <p14:creationId xmlns:p14="http://schemas.microsoft.com/office/powerpoint/2010/main" val="1347963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itle / Content / Image">
    <p:spTree>
      <p:nvGrpSpPr>
        <p:cNvPr id="1" name=""/>
        <p:cNvGrpSpPr/>
        <p:nvPr/>
      </p:nvGrpSpPr>
      <p:grpSpPr>
        <a:xfrm>
          <a:off x="0" y="0"/>
          <a:ext cx="0" cy="0"/>
          <a:chOff x="0" y="0"/>
          <a:chExt cx="0" cy="0"/>
        </a:xfrm>
      </p:grpSpPr>
      <p:sp>
        <p:nvSpPr>
          <p:cNvPr id="7" name="Picture Placeholder 9"/>
          <p:cNvSpPr>
            <a:spLocks noGrp="1"/>
          </p:cNvSpPr>
          <p:nvPr>
            <p:ph type="pic" sz="quarter" idx="10"/>
          </p:nvPr>
        </p:nvSpPr>
        <p:spPr>
          <a:xfrm>
            <a:off x="7315200" y="0"/>
            <a:ext cx="7315200" cy="8229600"/>
          </a:xfrm>
          <a:solidFill>
            <a:schemeClr val="accent2">
              <a:lumMod val="20000"/>
              <a:lumOff val="80000"/>
            </a:schemeClr>
          </a:solidFill>
        </p:spPr>
        <p:txBody>
          <a:bodyPr lIns="3474720" tIns="1645920" rtlCol="0">
            <a:noAutofit/>
          </a:bodyPr>
          <a:lstStyle>
            <a:lvl1pPr marL="0" indent="0" algn="l">
              <a:buNone/>
              <a:defRPr baseline="0"/>
            </a:lvl1pPr>
          </a:lstStyle>
          <a:p>
            <a:pPr lvl="0"/>
            <a:r>
              <a:rPr lang="en-US" noProof="0"/>
              <a:t>Click icon to add picture</a:t>
            </a:r>
            <a:endParaRPr lang="en-US" noProof="0" dirty="0"/>
          </a:p>
        </p:txBody>
      </p:sp>
      <p:sp>
        <p:nvSpPr>
          <p:cNvPr id="6" name="Slide Number Placeholder 3"/>
          <p:cNvSpPr>
            <a:spLocks noGrp="1"/>
          </p:cNvSpPr>
          <p:nvPr>
            <p:ph type="sldNum" sz="quarter" idx="24"/>
          </p:nvPr>
        </p:nvSpPr>
        <p:spPr/>
        <p:txBody>
          <a:bodyPr/>
          <a:lstStyle>
            <a:lvl1pPr>
              <a:defRPr/>
            </a:lvl1pPr>
          </a:lstStyle>
          <a:p>
            <a:fld id="{9E131138-2B84-A04F-86C2-ABA3FF6E7279}" type="slidenum">
              <a:rPr lang="en-US" altLang="en-US"/>
              <a:pPr/>
              <a:t>‹#›</a:t>
            </a:fld>
            <a:endParaRPr lang="en-US" altLang="en-US"/>
          </a:p>
        </p:txBody>
      </p:sp>
      <p:sp>
        <p:nvSpPr>
          <p:cNvPr id="11" name="Text Placeholder 3"/>
          <p:cNvSpPr>
            <a:spLocks noGrp="1"/>
          </p:cNvSpPr>
          <p:nvPr>
            <p:ph type="body" sz="quarter" idx="25"/>
          </p:nvPr>
        </p:nvSpPr>
        <p:spPr>
          <a:xfrm>
            <a:off x="1097280" y="2926080"/>
            <a:ext cx="8428011" cy="4644709"/>
          </a:xfrm>
          <a:solidFill>
            <a:schemeClr val="bg1">
              <a:alpha val="75000"/>
            </a:schemeClr>
          </a:solidFill>
        </p:spPr>
        <p:txBody>
          <a:bodyPr lIns="0" tIns="182880" rIns="274320" bIns="91440">
            <a:noAutofit/>
          </a:bodyPr>
          <a:lstStyle>
            <a:lvl1pPr>
              <a:spcBef>
                <a:spcPts val="900"/>
              </a:spcBef>
              <a:defRPr sz="3200"/>
            </a:lvl1pPr>
            <a:lvl2pPr marL="731520">
              <a:spcBef>
                <a:spcPts val="100"/>
              </a:spcBef>
              <a:defRPr sz="2800"/>
            </a:lvl2pPr>
            <a:lvl3pPr marL="1280160">
              <a:spcBef>
                <a:spcPts val="500"/>
              </a:spcBef>
              <a:defRPr sz="2600"/>
            </a:lvl3pPr>
            <a:lvl4pPr>
              <a:defRPr sz="2400"/>
            </a:lvl4pPr>
          </a:lstStyle>
          <a:p>
            <a:pPr lvl="0"/>
            <a:r>
              <a:rPr lang="en-US"/>
              <a:t>Click to edit Master text styles</a:t>
            </a:r>
          </a:p>
          <a:p>
            <a:pPr lvl="1"/>
            <a:r>
              <a:rPr lang="en-US"/>
              <a:t>Second level</a:t>
            </a:r>
          </a:p>
          <a:p>
            <a:pPr lvl="2"/>
            <a:r>
              <a:rPr lang="en-US"/>
              <a:t>Third level</a:t>
            </a:r>
          </a:p>
        </p:txBody>
      </p:sp>
      <p:sp>
        <p:nvSpPr>
          <p:cNvPr id="12" name="Text Placeholder 18"/>
          <p:cNvSpPr>
            <a:spLocks noGrp="1"/>
          </p:cNvSpPr>
          <p:nvPr>
            <p:ph type="body" sz="quarter" idx="26" hasCustomPrompt="1"/>
          </p:nvPr>
        </p:nvSpPr>
        <p:spPr>
          <a:xfrm>
            <a:off x="1097280" y="1400165"/>
            <a:ext cx="8427720" cy="1525916"/>
          </a:xfrm>
          <a:prstGeom prst="rect">
            <a:avLst/>
          </a:prstGeom>
          <a:solidFill>
            <a:schemeClr val="bg1">
              <a:alpha val="75000"/>
            </a:schemeClr>
          </a:solidFill>
        </p:spPr>
        <p:txBody>
          <a:bodyPr lIns="0" tIns="91440" rIns="274320" bIns="0" anchor="t" anchorCtr="0">
            <a:noAutofit/>
          </a:bodyPr>
          <a:lstStyle>
            <a:lvl1pPr marL="0" marR="0" indent="0" algn="l" defTabSz="1125444" rtl="0" eaLnBrk="0" fontAlgn="base" latinLnBrk="0" hangingPunct="0">
              <a:lnSpc>
                <a:spcPct val="100000"/>
              </a:lnSpc>
              <a:spcBef>
                <a:spcPct val="20000"/>
              </a:spcBef>
              <a:spcAft>
                <a:spcPct val="0"/>
              </a:spcAft>
              <a:buClrTx/>
              <a:buSzTx/>
              <a:buFont typeface="Times" charset="0"/>
              <a:buNone/>
              <a:tabLst/>
              <a:defRPr sz="5400" b="1" baseline="0">
                <a:solidFill>
                  <a:schemeClr val="tx2"/>
                </a:solidFill>
              </a:defRPr>
            </a:lvl1pPr>
          </a:lstStyle>
          <a:p>
            <a:pPr lvl="0"/>
            <a:r>
              <a:rPr lang="en-US" dirty="0"/>
              <a:t>Click to add a title</a:t>
            </a:r>
          </a:p>
        </p:txBody>
      </p:sp>
    </p:spTree>
    <p:extLst>
      <p:ext uri="{BB962C8B-B14F-4D97-AF65-F5344CB8AC3E}">
        <p14:creationId xmlns:p14="http://schemas.microsoft.com/office/powerpoint/2010/main" val="2094929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Title / Content">
    <p:spTree>
      <p:nvGrpSpPr>
        <p:cNvPr id="1" name=""/>
        <p:cNvGrpSpPr/>
        <p:nvPr/>
      </p:nvGrpSpPr>
      <p:grpSpPr>
        <a:xfrm>
          <a:off x="0" y="0"/>
          <a:ext cx="0" cy="0"/>
          <a:chOff x="0" y="0"/>
          <a:chExt cx="0" cy="0"/>
        </a:xfrm>
      </p:grpSpPr>
      <p:sp>
        <p:nvSpPr>
          <p:cNvPr id="9" name="Text Placeholder 18"/>
          <p:cNvSpPr>
            <a:spLocks noGrp="1"/>
          </p:cNvSpPr>
          <p:nvPr>
            <p:ph type="body" sz="quarter" idx="26" hasCustomPrompt="1"/>
          </p:nvPr>
        </p:nvSpPr>
        <p:spPr>
          <a:xfrm>
            <a:off x="1097279" y="1400165"/>
            <a:ext cx="12537979" cy="923330"/>
          </a:xfrm>
          <a:prstGeom prst="rect">
            <a:avLst/>
          </a:prstGeom>
          <a:solidFill>
            <a:schemeClr val="bg1">
              <a:alpha val="40000"/>
            </a:schemeClr>
          </a:solidFill>
        </p:spPr>
        <p:txBody>
          <a:bodyPr lIns="0" tIns="91440" rIns="274320" bIns="0" anchor="t" anchorCtr="0">
            <a:spAutoFit/>
          </a:bodyPr>
          <a:lstStyle>
            <a:lvl1pPr marL="0" marR="0" indent="0" algn="l" defTabSz="1125444" rtl="0" eaLnBrk="0" fontAlgn="base" latinLnBrk="0" hangingPunct="0">
              <a:lnSpc>
                <a:spcPct val="100000"/>
              </a:lnSpc>
              <a:spcBef>
                <a:spcPct val="20000"/>
              </a:spcBef>
              <a:spcAft>
                <a:spcPct val="0"/>
              </a:spcAft>
              <a:buClrTx/>
              <a:buSzTx/>
              <a:buFont typeface="Times" charset="0"/>
              <a:buNone/>
              <a:tabLst/>
              <a:defRPr sz="5400" b="1" baseline="0">
                <a:solidFill>
                  <a:schemeClr val="tx2"/>
                </a:solidFill>
              </a:defRPr>
            </a:lvl1pPr>
          </a:lstStyle>
          <a:p>
            <a:pPr lvl="0"/>
            <a:r>
              <a:rPr lang="en-US" dirty="0"/>
              <a:t>Click to add a title</a:t>
            </a:r>
          </a:p>
        </p:txBody>
      </p:sp>
      <p:sp>
        <p:nvSpPr>
          <p:cNvPr id="11" name="Text Placeholder 3"/>
          <p:cNvSpPr>
            <a:spLocks noGrp="1"/>
          </p:cNvSpPr>
          <p:nvPr>
            <p:ph type="body" sz="quarter" idx="28"/>
          </p:nvPr>
        </p:nvSpPr>
        <p:spPr>
          <a:xfrm>
            <a:off x="1922929" y="2926080"/>
            <a:ext cx="11712339" cy="4644707"/>
          </a:xfrm>
          <a:solidFill>
            <a:schemeClr val="bg1">
              <a:alpha val="40000"/>
            </a:schemeClr>
          </a:solidFill>
        </p:spPr>
        <p:txBody>
          <a:bodyPr lIns="0" tIns="182880" rIns="274320" bIns="91440">
            <a:noAutofit/>
          </a:bodyPr>
          <a:lstStyle>
            <a:lvl1pPr>
              <a:spcBef>
                <a:spcPts val="900"/>
              </a:spcBef>
              <a:defRPr sz="3200"/>
            </a:lvl1pPr>
            <a:lvl2pPr marL="731520">
              <a:spcBef>
                <a:spcPts val="100"/>
              </a:spcBef>
              <a:defRPr sz="2800"/>
            </a:lvl2pPr>
            <a:lvl3pPr marL="1280160">
              <a:spcBef>
                <a:spcPts val="500"/>
              </a:spcBef>
              <a:defRPr sz="2600"/>
            </a:lvl3pPr>
          </a:lstStyle>
          <a:p>
            <a:pPr lvl="0"/>
            <a:r>
              <a:rPr lang="en-US"/>
              <a:t>Click to edit Master text styles</a:t>
            </a:r>
          </a:p>
          <a:p>
            <a:pPr lvl="1"/>
            <a:r>
              <a:rPr lang="en-US"/>
              <a:t>Second level</a:t>
            </a:r>
          </a:p>
          <a:p>
            <a:pPr lvl="2"/>
            <a:r>
              <a:rPr lang="en-US"/>
              <a:t>Third level</a:t>
            </a:r>
          </a:p>
        </p:txBody>
      </p:sp>
      <p:sp>
        <p:nvSpPr>
          <p:cNvPr id="5" name="Slide Number Placeholder 1"/>
          <p:cNvSpPr>
            <a:spLocks noGrp="1"/>
          </p:cNvSpPr>
          <p:nvPr>
            <p:ph type="sldNum" sz="quarter" idx="29"/>
          </p:nvPr>
        </p:nvSpPr>
        <p:spPr/>
        <p:txBody>
          <a:bodyPr/>
          <a:lstStyle>
            <a:lvl1pPr>
              <a:defRPr/>
            </a:lvl1pPr>
          </a:lstStyle>
          <a:p>
            <a:fld id="{6C9686C1-DB47-8441-80A6-071E2EAEA2B5}" type="slidenum">
              <a:rPr lang="en-US" altLang="en-US"/>
              <a:pPr/>
              <a:t>‹#›</a:t>
            </a:fld>
            <a:endParaRPr lang="en-US" altLang="en-US"/>
          </a:p>
        </p:txBody>
      </p:sp>
    </p:spTree>
    <p:extLst>
      <p:ext uri="{BB962C8B-B14F-4D97-AF65-F5344CB8AC3E}">
        <p14:creationId xmlns:p14="http://schemas.microsoft.com/office/powerpoint/2010/main" val="973160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D2E6F4E-426D-4DE3-B5F9-B814A3E4C0A4}" type="slidenum">
              <a:rPr lang="en-US"/>
              <a:pPr>
                <a:defRPr/>
              </a:pPr>
              <a:t>‹#›</a:t>
            </a:fld>
            <a:endParaRPr lang="en-US" dirty="0"/>
          </a:p>
        </p:txBody>
      </p:sp>
    </p:spTree>
    <p:extLst>
      <p:ext uri="{BB962C8B-B14F-4D97-AF65-F5344CB8AC3E}">
        <p14:creationId xmlns:p14="http://schemas.microsoft.com/office/powerpoint/2010/main" val="931067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06475" y="1293813"/>
            <a:ext cx="12892088"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endParaRPr lang="en-US" altLang="en-US"/>
          </a:p>
        </p:txBody>
      </p:sp>
      <p:sp>
        <p:nvSpPr>
          <p:cNvPr id="1027" name="Text Placeholder 2"/>
          <p:cNvSpPr>
            <a:spLocks noGrp="1"/>
          </p:cNvSpPr>
          <p:nvPr>
            <p:ph type="body" idx="1"/>
          </p:nvPr>
        </p:nvSpPr>
        <p:spPr bwMode="auto">
          <a:xfrm>
            <a:off x="1006475" y="2190750"/>
            <a:ext cx="12617450"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pic>
        <p:nvPicPr>
          <p:cNvPr id="1028"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30213"/>
            <a:ext cx="3886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10"/>
          <p:cNvSpPr>
            <a:spLocks noGrp="1"/>
          </p:cNvSpPr>
          <p:nvPr>
            <p:ph type="sldNum" sz="quarter" idx="4"/>
          </p:nvPr>
        </p:nvSpPr>
        <p:spPr>
          <a:xfrm>
            <a:off x="457200" y="7570788"/>
            <a:ext cx="1465263" cy="438150"/>
          </a:xfrm>
          <a:prstGeom prst="rect">
            <a:avLst/>
          </a:prstGeom>
        </p:spPr>
        <p:txBody>
          <a:bodyPr vert="horz" wrap="square" lIns="91440" tIns="45720" rIns="91440" bIns="45720" numCol="1" anchor="ctr" anchorCtr="0" compatLnSpc="1">
            <a:prstTxWarp prst="textNoShape">
              <a:avLst/>
            </a:prstTxWarp>
          </a:bodyPr>
          <a:lstStyle>
            <a:lvl1pPr eaLnBrk="1" hangingPunct="1">
              <a:defRPr sz="1600">
                <a:solidFill>
                  <a:schemeClr val="accent2"/>
                </a:solidFill>
                <a:latin typeface="Arial" charset="0"/>
                <a:ea typeface="Arial" charset="0"/>
                <a:cs typeface="Arial" charset="0"/>
              </a:defRPr>
            </a:lvl1pPr>
          </a:lstStyle>
          <a:p>
            <a:fld id="{5F937897-339B-B449-8C38-B0423CAEB7C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80" r:id="rId4"/>
    <p:sldLayoutId id="2147483681" r:id="rId5"/>
    <p:sldLayoutId id="2147483682" r:id="rId6"/>
  </p:sldLayoutIdLst>
  <p:hf hdr="0" ftr="0" dt="0"/>
  <p:txStyles>
    <p:titleStyle>
      <a:lvl1pPr algn="l" defTabSz="1096963" rtl="0" eaLnBrk="1" fontAlgn="base" hangingPunct="1">
        <a:lnSpc>
          <a:spcPct val="90000"/>
        </a:lnSpc>
        <a:spcBef>
          <a:spcPct val="0"/>
        </a:spcBef>
        <a:spcAft>
          <a:spcPct val="0"/>
        </a:spcAft>
        <a:defRPr sz="5400" b="1" kern="1200">
          <a:solidFill>
            <a:schemeClr val="tx2"/>
          </a:solidFill>
          <a:latin typeface="Arial" charset="0"/>
          <a:ea typeface="Arial" charset="0"/>
          <a:cs typeface="Arial" charset="0"/>
        </a:defRPr>
      </a:lvl1pPr>
      <a:lvl2pPr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2pPr>
      <a:lvl3pPr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3pPr>
      <a:lvl4pPr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4pPr>
      <a:lvl5pPr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5pPr>
      <a:lvl6pPr marL="457200"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6pPr>
      <a:lvl7pPr marL="914400"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7pPr>
      <a:lvl8pPr marL="1371600"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8pPr>
      <a:lvl9pPr marL="1828800"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9pPr>
    </p:titleStyle>
    <p:bodyStyle>
      <a:lvl1pPr marL="273050" indent="-273050" algn="l" defTabSz="1096963" rtl="0" eaLnBrk="1" fontAlgn="base" hangingPunct="1">
        <a:lnSpc>
          <a:spcPct val="120000"/>
        </a:lnSpc>
        <a:spcBef>
          <a:spcPts val="1200"/>
        </a:spcBef>
        <a:spcAft>
          <a:spcPct val="0"/>
        </a:spcAft>
        <a:buClr>
          <a:schemeClr val="tx2"/>
        </a:buClr>
        <a:buFont typeface="Arial" charset="0"/>
        <a:buChar char="•"/>
        <a:defRPr sz="3200" kern="1200">
          <a:solidFill>
            <a:schemeClr val="tx1"/>
          </a:solidFill>
          <a:latin typeface="Arial" charset="0"/>
          <a:ea typeface="Arial" charset="0"/>
          <a:cs typeface="Arial" charset="0"/>
        </a:defRPr>
      </a:lvl1pPr>
      <a:lvl2pPr marL="822325" indent="-273050" algn="l" defTabSz="1096963" rtl="0" eaLnBrk="1" fontAlgn="base" hangingPunct="1">
        <a:lnSpc>
          <a:spcPct val="120000"/>
        </a:lnSpc>
        <a:spcBef>
          <a:spcPts val="6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371600" indent="-273050" algn="l" defTabSz="1096963" rtl="0" eaLnBrk="1" fontAlgn="base" hangingPunct="1">
        <a:lnSpc>
          <a:spcPct val="120000"/>
        </a:lnSpc>
        <a:spcBef>
          <a:spcPts val="6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calstate.edu/archive/impact-of-the-csu/diversity/inclusive-excellence"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mailto:lhong@calstate.edu" TargetMode="External"/><Relationship Id="rId2" Type="http://schemas.openxmlformats.org/officeDocument/2006/relationships/hyperlink" Target="mailto:ddaclan@calstate.edu" TargetMode="Externa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www.merriam-webster.com/"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plannedparenthood.org/learn/sexual-orientation-gender/trans-and-gender-nonconforming-identities/what-do-i-need-know-about-transitioning"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sites.lsa.umich.edu/inclusive-teaching/"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sites.lsa.umich.edu/inclusive-teaching/"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genderneutralpronoun.wordpress.com/tag/ze-and-zi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C31CCAC1-AF08-4713-B54C-824E40C1BE9B}"/>
              </a:ext>
            </a:extLst>
          </p:cNvPr>
          <p:cNvSpPr>
            <a:spLocks noGrp="1"/>
          </p:cNvSpPr>
          <p:nvPr>
            <p:ph type="sldNum" sz="quarter" idx="11"/>
          </p:nvPr>
        </p:nvSpPr>
        <p:spPr/>
        <p:txBody>
          <a:bodyPr/>
          <a:lstStyle/>
          <a:p>
            <a:fld id="{9E131138-2B84-A04F-86C2-ABA3FF6E7279}" type="slidenum">
              <a:rPr lang="en-US" altLang="en-US" smtClean="0"/>
              <a:pPr/>
              <a:t>1</a:t>
            </a:fld>
            <a:endParaRPr lang="en-US" altLang="en-US"/>
          </a:p>
        </p:txBody>
      </p:sp>
      <p:sp>
        <p:nvSpPr>
          <p:cNvPr id="6" name="Title 1">
            <a:extLst>
              <a:ext uri="{FF2B5EF4-FFF2-40B4-BE49-F238E27FC236}">
                <a16:creationId xmlns:a16="http://schemas.microsoft.com/office/drawing/2014/main" id="{0894BA46-D723-4C83-972D-B62E572373FB}"/>
              </a:ext>
            </a:extLst>
          </p:cNvPr>
          <p:cNvSpPr>
            <a:spLocks noGrp="1"/>
          </p:cNvSpPr>
          <p:nvPr>
            <p:ph type="ctrTitle"/>
          </p:nvPr>
        </p:nvSpPr>
        <p:spPr>
          <a:xfrm>
            <a:off x="1275329" y="1021312"/>
            <a:ext cx="12650981" cy="1307592"/>
          </a:xfrm>
        </p:spPr>
        <p:txBody>
          <a:bodyPr/>
          <a:lstStyle/>
          <a:p>
            <a:r>
              <a:rPr lang="en-US" sz="4000" dirty="0"/>
              <a:t>Students’ Pronouns and Preferred Names: Class Rosters That Promote Belonging and Inclusion</a:t>
            </a:r>
          </a:p>
        </p:txBody>
      </p:sp>
      <p:sp>
        <p:nvSpPr>
          <p:cNvPr id="7" name="Subtitle 1">
            <a:extLst>
              <a:ext uri="{FF2B5EF4-FFF2-40B4-BE49-F238E27FC236}">
                <a16:creationId xmlns:a16="http://schemas.microsoft.com/office/drawing/2014/main" id="{DDD78F32-57DF-4620-BDFA-9DDD2DA4CF6D}"/>
              </a:ext>
            </a:extLst>
          </p:cNvPr>
          <p:cNvSpPr>
            <a:spLocks noGrp="1"/>
          </p:cNvSpPr>
          <p:nvPr>
            <p:ph type="subTitle" idx="1"/>
          </p:nvPr>
        </p:nvSpPr>
        <p:spPr>
          <a:xfrm>
            <a:off x="1275329" y="2328904"/>
            <a:ext cx="13299079" cy="530352"/>
          </a:xfrm>
        </p:spPr>
        <p:txBody>
          <a:bodyPr/>
          <a:lstStyle/>
          <a:p>
            <a:pPr algn="l"/>
            <a:r>
              <a:rPr lang="en-US" sz="2400" dirty="0"/>
              <a:t>Institute for Teaching &amp; Learning, CSU Chancellor’s Office  November 21, 2019 Webcast</a:t>
            </a:r>
          </a:p>
        </p:txBody>
      </p:sp>
      <p:pic>
        <p:nvPicPr>
          <p:cNvPr id="10" name="Picture Placeholder 1" descr="Photograph of 23 campus pennants">
            <a:extLst>
              <a:ext uri="{FF2B5EF4-FFF2-40B4-BE49-F238E27FC236}">
                <a16:creationId xmlns:a16="http://schemas.microsoft.com/office/drawing/2014/main" id="{60458EE4-418E-48F3-8598-8C3529CFC583}"/>
              </a:ext>
            </a:extLst>
          </p:cNvPr>
          <p:cNvPicPr>
            <a:picLocks noGrp="1" noChangeAspect="1"/>
          </p:cNvPicPr>
          <p:nvPr>
            <p:ph type="pic" sz="quarter" idx="10"/>
          </p:nvPr>
        </p:nvPicPr>
        <p:blipFill>
          <a:blip r:embed="rId2"/>
          <a:srcRect l="2988" r="2988"/>
          <a:stretch>
            <a:fillRect/>
          </a:stretch>
        </p:blipFill>
        <p:spPr/>
      </p:pic>
    </p:spTree>
    <p:extLst>
      <p:ext uri="{BB962C8B-B14F-4D97-AF65-F5344CB8AC3E}">
        <p14:creationId xmlns:p14="http://schemas.microsoft.com/office/powerpoint/2010/main" val="1901900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0">
            <a:extLst>
              <a:ext uri="{FF2B5EF4-FFF2-40B4-BE49-F238E27FC236}">
                <a16:creationId xmlns:a16="http://schemas.microsoft.com/office/drawing/2014/main" id="{7662CC50-643E-404D-A97A-E0A813DFA2A3}"/>
              </a:ext>
            </a:extLst>
          </p:cNvPr>
          <p:cNvSpPr>
            <a:spLocks noGrp="1"/>
          </p:cNvSpPr>
          <p:nvPr>
            <p:ph type="sldNum" sz="quarter" idx="29"/>
          </p:nvPr>
        </p:nvSpPr>
        <p:spPr/>
        <p:txBody>
          <a:bodyPr/>
          <a:lstStyle/>
          <a:p>
            <a:fld id="{9E131138-2B84-A04F-86C2-ABA3FF6E7279}" type="slidenum">
              <a:rPr lang="en-US" altLang="en-US" smtClean="0"/>
              <a:pPr/>
              <a:t>10</a:t>
            </a:fld>
            <a:endParaRPr lang="en-US" altLang="en-US"/>
          </a:p>
        </p:txBody>
      </p:sp>
      <p:sp>
        <p:nvSpPr>
          <p:cNvPr id="6" name="Text Placeholder 5">
            <a:extLst>
              <a:ext uri="{FF2B5EF4-FFF2-40B4-BE49-F238E27FC236}">
                <a16:creationId xmlns:a16="http://schemas.microsoft.com/office/drawing/2014/main" id="{3D3EEC62-3D32-4FDC-A5B7-D9D27E1A4B25}"/>
              </a:ext>
            </a:extLst>
          </p:cNvPr>
          <p:cNvSpPr>
            <a:spLocks noGrp="1"/>
          </p:cNvSpPr>
          <p:nvPr>
            <p:ph type="body" sz="quarter" idx="26"/>
          </p:nvPr>
        </p:nvSpPr>
        <p:spPr>
          <a:xfrm>
            <a:off x="1097279" y="1251747"/>
            <a:ext cx="12537979" cy="1759431"/>
          </a:xfrm>
        </p:spPr>
        <p:txBody>
          <a:bodyPr/>
          <a:lstStyle/>
          <a:p>
            <a:r>
              <a:rPr lang="en-US" dirty="0"/>
              <a:t>How Do I Know Which Pronouns to Use?</a:t>
            </a:r>
          </a:p>
        </p:txBody>
      </p:sp>
      <p:sp>
        <p:nvSpPr>
          <p:cNvPr id="2" name="Text Placeholder 1">
            <a:extLst>
              <a:ext uri="{FF2B5EF4-FFF2-40B4-BE49-F238E27FC236}">
                <a16:creationId xmlns:a16="http://schemas.microsoft.com/office/drawing/2014/main" id="{FCE029F5-345D-4526-8776-E9D92B3809BB}"/>
              </a:ext>
            </a:extLst>
          </p:cNvPr>
          <p:cNvSpPr>
            <a:spLocks noGrp="1"/>
          </p:cNvSpPr>
          <p:nvPr>
            <p:ph type="body" sz="quarter" idx="28"/>
          </p:nvPr>
        </p:nvSpPr>
        <p:spPr>
          <a:xfrm>
            <a:off x="1922929" y="3159596"/>
            <a:ext cx="11712339" cy="4263707"/>
          </a:xfrm>
        </p:spPr>
        <p:txBody>
          <a:bodyPr/>
          <a:lstStyle/>
          <a:p>
            <a:r>
              <a:rPr lang="en-US" sz="4000" dirty="0"/>
              <a:t>“What pronouns do you use?”</a:t>
            </a:r>
          </a:p>
          <a:p>
            <a:r>
              <a:rPr lang="en-US" sz="4000" dirty="0"/>
              <a:t>“How would you like me to refer to you?”</a:t>
            </a:r>
          </a:p>
          <a:p>
            <a:r>
              <a:rPr lang="en-US" sz="4000" dirty="0"/>
              <a:t>“How would you like to be addressed?”</a:t>
            </a:r>
          </a:p>
          <a:p>
            <a:r>
              <a:rPr lang="en-US" sz="4000" dirty="0"/>
              <a:t>“My name is Luoluo and my pronouns are she and her.  What about you?”</a:t>
            </a:r>
          </a:p>
        </p:txBody>
      </p:sp>
      <p:sp>
        <p:nvSpPr>
          <p:cNvPr id="10" name="TextBox 9">
            <a:extLst>
              <a:ext uri="{FF2B5EF4-FFF2-40B4-BE49-F238E27FC236}">
                <a16:creationId xmlns:a16="http://schemas.microsoft.com/office/drawing/2014/main" id="{818A79EC-4E0D-46FB-AB41-452D3945C466}"/>
              </a:ext>
            </a:extLst>
          </p:cNvPr>
          <p:cNvSpPr txBox="1"/>
          <p:nvPr/>
        </p:nvSpPr>
        <p:spPr>
          <a:xfrm>
            <a:off x="6386051" y="7556038"/>
            <a:ext cx="7787149" cy="415498"/>
          </a:xfrm>
          <a:prstGeom prst="rect">
            <a:avLst/>
          </a:prstGeom>
          <a:noFill/>
        </p:spPr>
        <p:txBody>
          <a:bodyPr wrap="square" rtlCol="0">
            <a:spAutoFit/>
          </a:bodyPr>
          <a:lstStyle/>
          <a:p>
            <a:pPr algn="r"/>
            <a:r>
              <a:rPr lang="en-US" sz="2000" u="sng" dirty="0">
                <a:latin typeface="Arial" panose="020B0604020202020204" pitchFamily="34" charset="0"/>
                <a:cs typeface="Arial" panose="020B0604020202020204" pitchFamily="34" charset="0"/>
              </a:rPr>
              <a:t>Source</a:t>
            </a:r>
            <a:r>
              <a:rPr lang="en-US" sz="2000" dirty="0">
                <a:latin typeface="Arial" panose="020B0604020202020204" pitchFamily="34" charset="0"/>
                <a:cs typeface="Arial" panose="020B0604020202020204" pitchFamily="34" charset="0"/>
              </a:rPr>
              <a:t>: University of Wisconsin-Madison, LGBT Campus Center</a:t>
            </a:r>
          </a:p>
        </p:txBody>
      </p:sp>
      <p:sp>
        <p:nvSpPr>
          <p:cNvPr id="4" name="Title 10" hidden="1">
            <a:extLst>
              <a:ext uri="{FF2B5EF4-FFF2-40B4-BE49-F238E27FC236}">
                <a16:creationId xmlns:a16="http://schemas.microsoft.com/office/drawing/2014/main" id="{FCEC1231-824D-4964-9B9C-CEFAA56E528B}"/>
              </a:ext>
            </a:extLst>
          </p:cNvPr>
          <p:cNvSpPr>
            <a:spLocks noGrp="1"/>
          </p:cNvSpPr>
          <p:nvPr>
            <p:ph type="title" idx="4294967295"/>
          </p:nvPr>
        </p:nvSpPr>
        <p:spPr>
          <a:xfrm>
            <a:off x="869156" y="-1476526"/>
            <a:ext cx="12892088" cy="896937"/>
          </a:xfrm>
        </p:spPr>
        <p:txBody>
          <a:bodyPr/>
          <a:lstStyle/>
          <a:p>
            <a:r>
              <a:rPr lang="en-US" dirty="0"/>
              <a:t>How</a:t>
            </a:r>
            <a:r>
              <a:rPr lang="en-US" baseline="0" dirty="0"/>
              <a:t> Do I Know Which Pronouns to Use?</a:t>
            </a:r>
            <a:endParaRPr lang="en-US" dirty="0"/>
          </a:p>
        </p:txBody>
      </p:sp>
    </p:spTree>
    <p:extLst>
      <p:ext uri="{BB962C8B-B14F-4D97-AF65-F5344CB8AC3E}">
        <p14:creationId xmlns:p14="http://schemas.microsoft.com/office/powerpoint/2010/main" val="2213253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1">
            <a:extLst>
              <a:ext uri="{FF2B5EF4-FFF2-40B4-BE49-F238E27FC236}">
                <a16:creationId xmlns:a16="http://schemas.microsoft.com/office/drawing/2014/main" id="{7662CC50-643E-404D-A97A-E0A813DFA2A3}"/>
              </a:ext>
            </a:extLst>
          </p:cNvPr>
          <p:cNvSpPr>
            <a:spLocks noGrp="1"/>
          </p:cNvSpPr>
          <p:nvPr>
            <p:ph type="sldNum" sz="quarter" idx="29"/>
          </p:nvPr>
        </p:nvSpPr>
        <p:spPr/>
        <p:txBody>
          <a:bodyPr/>
          <a:lstStyle/>
          <a:p>
            <a:fld id="{9E131138-2B84-A04F-86C2-ABA3FF6E7279}" type="slidenum">
              <a:rPr lang="en-US" altLang="en-US" smtClean="0"/>
              <a:pPr/>
              <a:t>11</a:t>
            </a:fld>
            <a:endParaRPr lang="en-US" altLang="en-US"/>
          </a:p>
        </p:txBody>
      </p:sp>
      <p:sp>
        <p:nvSpPr>
          <p:cNvPr id="6" name="Text Placeholder 5">
            <a:extLst>
              <a:ext uri="{FF2B5EF4-FFF2-40B4-BE49-F238E27FC236}">
                <a16:creationId xmlns:a16="http://schemas.microsoft.com/office/drawing/2014/main" id="{3D3EEC62-3D32-4FDC-A5B7-D9D27E1A4B25}"/>
              </a:ext>
            </a:extLst>
          </p:cNvPr>
          <p:cNvSpPr>
            <a:spLocks noGrp="1"/>
          </p:cNvSpPr>
          <p:nvPr>
            <p:ph type="body" sz="quarter" idx="26"/>
          </p:nvPr>
        </p:nvSpPr>
        <p:spPr>
          <a:xfrm>
            <a:off x="1097289" y="1208436"/>
            <a:ext cx="12537979" cy="1754326"/>
          </a:xfrm>
        </p:spPr>
        <p:txBody>
          <a:bodyPr/>
          <a:lstStyle/>
          <a:p>
            <a:r>
              <a:rPr lang="en-US" dirty="0"/>
              <a:t>What Happens When A Mistake Occurs?</a:t>
            </a:r>
          </a:p>
        </p:txBody>
      </p:sp>
      <p:sp>
        <p:nvSpPr>
          <p:cNvPr id="2" name="Text Placeholder 1">
            <a:extLst>
              <a:ext uri="{FF2B5EF4-FFF2-40B4-BE49-F238E27FC236}">
                <a16:creationId xmlns:a16="http://schemas.microsoft.com/office/drawing/2014/main" id="{FCE029F5-345D-4526-8776-E9D92B3809BB}"/>
              </a:ext>
            </a:extLst>
          </p:cNvPr>
          <p:cNvSpPr>
            <a:spLocks noGrp="1"/>
          </p:cNvSpPr>
          <p:nvPr>
            <p:ph type="body" sz="quarter" idx="28"/>
          </p:nvPr>
        </p:nvSpPr>
        <p:spPr>
          <a:xfrm>
            <a:off x="1922929" y="3071713"/>
            <a:ext cx="11712339" cy="4416296"/>
          </a:xfrm>
        </p:spPr>
        <p:txBody>
          <a:bodyPr/>
          <a:lstStyle/>
          <a:p>
            <a:r>
              <a:rPr lang="en-US" dirty="0"/>
              <a:t>If you make a mistake, most people appreciate a quick apology and correction at the time of the mistake. Try: “I’m sorry I used the wrong pronoun earlier.  I’ll be more careful next time.”</a:t>
            </a:r>
          </a:p>
          <a:p>
            <a:r>
              <a:rPr lang="en-US" dirty="0"/>
              <a:t>If someone uses the wrong pronoun for another person try a brief correction: “I think Sam uses she and her pronouns. And yes, I’m going to her house later too!”</a:t>
            </a:r>
            <a:endParaRPr lang="en-US" b="1" i="1" dirty="0"/>
          </a:p>
        </p:txBody>
      </p:sp>
      <p:sp>
        <p:nvSpPr>
          <p:cNvPr id="5" name="TextBox 4">
            <a:extLst>
              <a:ext uri="{FF2B5EF4-FFF2-40B4-BE49-F238E27FC236}">
                <a16:creationId xmlns:a16="http://schemas.microsoft.com/office/drawing/2014/main" id="{44CD3AEE-5DFB-45B2-9D71-007382978484}"/>
              </a:ext>
            </a:extLst>
          </p:cNvPr>
          <p:cNvSpPr txBox="1"/>
          <p:nvPr/>
        </p:nvSpPr>
        <p:spPr>
          <a:xfrm>
            <a:off x="6268064" y="7627801"/>
            <a:ext cx="7787149" cy="415498"/>
          </a:xfrm>
          <a:prstGeom prst="rect">
            <a:avLst/>
          </a:prstGeom>
          <a:noFill/>
        </p:spPr>
        <p:txBody>
          <a:bodyPr wrap="square" rtlCol="0">
            <a:spAutoFit/>
          </a:bodyPr>
          <a:lstStyle/>
          <a:p>
            <a:pPr algn="r"/>
            <a:r>
              <a:rPr lang="en-US" sz="2000" u="sng" dirty="0">
                <a:latin typeface="Arial" panose="020B0604020202020204" pitchFamily="34" charset="0"/>
                <a:cs typeface="Arial" panose="020B0604020202020204" pitchFamily="34" charset="0"/>
              </a:rPr>
              <a:t>Source</a:t>
            </a:r>
            <a:r>
              <a:rPr lang="en-US" sz="2000" dirty="0">
                <a:latin typeface="Arial" panose="020B0604020202020204" pitchFamily="34" charset="0"/>
                <a:cs typeface="Arial" panose="020B0604020202020204" pitchFamily="34" charset="0"/>
              </a:rPr>
              <a:t>: University of Wisconsin-Madison, LGBT Campus Center</a:t>
            </a:r>
          </a:p>
        </p:txBody>
      </p:sp>
      <p:sp>
        <p:nvSpPr>
          <p:cNvPr id="4" name="Title 11" hidden="1">
            <a:extLst>
              <a:ext uri="{FF2B5EF4-FFF2-40B4-BE49-F238E27FC236}">
                <a16:creationId xmlns:a16="http://schemas.microsoft.com/office/drawing/2014/main" id="{09DCE050-1199-4E5C-9074-BA4CD3335C61}"/>
              </a:ext>
            </a:extLst>
          </p:cNvPr>
          <p:cNvSpPr>
            <a:spLocks noGrp="1"/>
          </p:cNvSpPr>
          <p:nvPr>
            <p:ph type="title" idx="4294967295"/>
          </p:nvPr>
        </p:nvSpPr>
        <p:spPr>
          <a:xfrm>
            <a:off x="1006475" y="-2021021"/>
            <a:ext cx="12892088" cy="896937"/>
          </a:xfrm>
        </p:spPr>
        <p:txBody>
          <a:bodyPr/>
          <a:lstStyle/>
          <a:p>
            <a:r>
              <a:rPr lang="en-US" dirty="0"/>
              <a:t>What Happens When a Mistake Occurs?</a:t>
            </a:r>
          </a:p>
        </p:txBody>
      </p:sp>
    </p:spTree>
    <p:extLst>
      <p:ext uri="{BB962C8B-B14F-4D97-AF65-F5344CB8AC3E}">
        <p14:creationId xmlns:p14="http://schemas.microsoft.com/office/powerpoint/2010/main" val="3354496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2"/>
          <p:cNvSpPr>
            <a:spLocks noGrp="1"/>
          </p:cNvSpPr>
          <p:nvPr>
            <p:ph type="sldNum" sz="quarter" idx="29"/>
          </p:nvPr>
        </p:nvSpPr>
        <p:spPr/>
        <p:txBody>
          <a:bodyPr/>
          <a:lstStyle/>
          <a:p>
            <a:fld id="{6C9686C1-DB47-8441-80A6-071E2EAEA2B5}" type="slidenum">
              <a:rPr lang="en-US" altLang="en-US" smtClean="0"/>
              <a:pPr/>
              <a:t>12</a:t>
            </a:fld>
            <a:endParaRPr lang="en-US" altLang="en-US"/>
          </a:p>
        </p:txBody>
      </p:sp>
      <p:sp>
        <p:nvSpPr>
          <p:cNvPr id="2" name="Text Placeholder 1"/>
          <p:cNvSpPr>
            <a:spLocks noGrp="1"/>
          </p:cNvSpPr>
          <p:nvPr>
            <p:ph type="body" sz="quarter" idx="26"/>
          </p:nvPr>
        </p:nvSpPr>
        <p:spPr>
          <a:xfrm>
            <a:off x="2058813" y="2976654"/>
            <a:ext cx="10865335" cy="3152981"/>
          </a:xfrm>
        </p:spPr>
        <p:txBody>
          <a:bodyPr/>
          <a:lstStyle/>
          <a:p>
            <a:r>
              <a:rPr lang="en-US" dirty="0"/>
              <a:t>Pronouns &amp; Preferred Names in PeopleSoft</a:t>
            </a:r>
          </a:p>
        </p:txBody>
      </p:sp>
      <p:sp>
        <p:nvSpPr>
          <p:cNvPr id="3" name="Title 12" hidden="1">
            <a:extLst>
              <a:ext uri="{FF2B5EF4-FFF2-40B4-BE49-F238E27FC236}">
                <a16:creationId xmlns:a16="http://schemas.microsoft.com/office/drawing/2014/main" id="{FB0E1C90-2A49-4917-B104-5C85C3925099}"/>
              </a:ext>
            </a:extLst>
          </p:cNvPr>
          <p:cNvSpPr>
            <a:spLocks noGrp="1"/>
          </p:cNvSpPr>
          <p:nvPr>
            <p:ph type="title" idx="4294967295"/>
          </p:nvPr>
        </p:nvSpPr>
        <p:spPr>
          <a:xfrm>
            <a:off x="457200" y="-1303083"/>
            <a:ext cx="12892088" cy="896937"/>
          </a:xfrm>
        </p:spPr>
        <p:txBody>
          <a:bodyPr/>
          <a:lstStyle/>
          <a:p>
            <a:r>
              <a:rPr lang="en-US" dirty="0"/>
              <a:t>Pronouns and Preferred Names in PeopleSoft</a:t>
            </a:r>
          </a:p>
        </p:txBody>
      </p:sp>
    </p:spTree>
    <p:extLst>
      <p:ext uri="{BB962C8B-B14F-4D97-AF65-F5344CB8AC3E}">
        <p14:creationId xmlns:p14="http://schemas.microsoft.com/office/powerpoint/2010/main" val="3604208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3"/>
          <p:cNvSpPr>
            <a:spLocks noGrp="1"/>
          </p:cNvSpPr>
          <p:nvPr>
            <p:ph type="sldNum" sz="quarter" idx="29"/>
          </p:nvPr>
        </p:nvSpPr>
        <p:spPr/>
        <p:txBody>
          <a:bodyPr/>
          <a:lstStyle/>
          <a:p>
            <a:fld id="{6C9686C1-DB47-8441-80A6-071E2EAEA2B5}" type="slidenum">
              <a:rPr lang="en-US" altLang="en-US" smtClean="0"/>
              <a:pPr/>
              <a:t>13</a:t>
            </a:fld>
            <a:endParaRPr lang="en-US" altLang="en-US" dirty="0"/>
          </a:p>
        </p:txBody>
      </p:sp>
      <p:sp>
        <p:nvSpPr>
          <p:cNvPr id="2" name="Text Placeholder 1"/>
          <p:cNvSpPr>
            <a:spLocks noGrp="1"/>
          </p:cNvSpPr>
          <p:nvPr>
            <p:ph type="body" sz="quarter" idx="26"/>
          </p:nvPr>
        </p:nvSpPr>
        <p:spPr>
          <a:xfrm>
            <a:off x="1922463" y="2535577"/>
            <a:ext cx="5288471" cy="1754326"/>
          </a:xfrm>
        </p:spPr>
        <p:txBody>
          <a:bodyPr/>
          <a:lstStyle/>
          <a:p>
            <a:pPr algn="ctr"/>
            <a:r>
              <a:rPr lang="en-US" dirty="0"/>
              <a:t>Preferred Names</a:t>
            </a:r>
          </a:p>
        </p:txBody>
      </p:sp>
      <p:pic>
        <p:nvPicPr>
          <p:cNvPr id="3" name="Picture 2" descr="Name tag with printed name crossed out, preferred name handwritten"/>
          <p:cNvPicPr>
            <a:picLocks noChangeAspect="1"/>
          </p:cNvPicPr>
          <p:nvPr/>
        </p:nvPicPr>
        <p:blipFill>
          <a:blip r:embed="rId2"/>
          <a:stretch>
            <a:fillRect/>
          </a:stretch>
        </p:blipFill>
        <p:spPr>
          <a:xfrm>
            <a:off x="7872483" y="1626348"/>
            <a:ext cx="4790476" cy="3390476"/>
          </a:xfrm>
          <a:prstGeom prst="rect">
            <a:avLst/>
          </a:prstGeom>
        </p:spPr>
      </p:pic>
      <p:sp>
        <p:nvSpPr>
          <p:cNvPr id="5" name="Title 13" hidden="1">
            <a:extLst>
              <a:ext uri="{FF2B5EF4-FFF2-40B4-BE49-F238E27FC236}">
                <a16:creationId xmlns:a16="http://schemas.microsoft.com/office/drawing/2014/main" id="{7A93E5C2-DFA4-4021-B439-BC31ABF45991}"/>
              </a:ext>
            </a:extLst>
          </p:cNvPr>
          <p:cNvSpPr>
            <a:spLocks noGrp="1"/>
          </p:cNvSpPr>
          <p:nvPr>
            <p:ph type="title" idx="4294967295"/>
          </p:nvPr>
        </p:nvSpPr>
        <p:spPr>
          <a:xfrm>
            <a:off x="1006475" y="-1359500"/>
            <a:ext cx="12892088" cy="896937"/>
          </a:xfrm>
        </p:spPr>
        <p:txBody>
          <a:bodyPr/>
          <a:lstStyle/>
          <a:p>
            <a:r>
              <a:rPr lang="en-US" dirty="0"/>
              <a:t>Preferred Names Section</a:t>
            </a:r>
          </a:p>
        </p:txBody>
      </p:sp>
    </p:spTree>
    <p:extLst>
      <p:ext uri="{BB962C8B-B14F-4D97-AF65-F5344CB8AC3E}">
        <p14:creationId xmlns:p14="http://schemas.microsoft.com/office/powerpoint/2010/main" val="692907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4">
            <a:extLst>
              <a:ext uri="{FF2B5EF4-FFF2-40B4-BE49-F238E27FC236}">
                <a16:creationId xmlns:a16="http://schemas.microsoft.com/office/drawing/2014/main" id="{5B84D06E-9D60-4E84-A4EC-CB177373D419}"/>
              </a:ext>
            </a:extLst>
          </p:cNvPr>
          <p:cNvSpPr txBox="1">
            <a:spLocks/>
          </p:cNvSpPr>
          <p:nvPr/>
        </p:nvSpPr>
        <p:spPr>
          <a:xfrm>
            <a:off x="457200" y="7570788"/>
            <a:ext cx="1465263" cy="438150"/>
          </a:xfrm>
          <a:prstGeom prst="rect">
            <a:avLst/>
          </a:prstGeom>
        </p:spPr>
        <p:txBody>
          <a:bodyPr/>
          <a:lstStyle>
            <a:defPPr>
              <a:defRPr lang="en-US"/>
            </a:defPPr>
            <a:lvl1pPr algn="l" defTabSz="1096963" rtl="0" eaLnBrk="0" fontAlgn="base" hangingPunct="0">
              <a:spcBef>
                <a:spcPct val="0"/>
              </a:spcBef>
              <a:spcAft>
                <a:spcPct val="0"/>
              </a:spcAft>
              <a:defRPr sz="2100" kern="1200">
                <a:solidFill>
                  <a:schemeClr val="tx1"/>
                </a:solidFill>
                <a:latin typeface="Calibri" charset="0"/>
                <a:ea typeface="+mn-ea"/>
                <a:cs typeface="+mn-cs"/>
              </a:defRPr>
            </a:lvl1pPr>
            <a:lvl2pPr marL="547688" indent="-90488" algn="l" defTabSz="1096963" rtl="0" eaLnBrk="0" fontAlgn="base" hangingPunct="0">
              <a:spcBef>
                <a:spcPct val="0"/>
              </a:spcBef>
              <a:spcAft>
                <a:spcPct val="0"/>
              </a:spcAft>
              <a:defRPr sz="2100" kern="1200">
                <a:solidFill>
                  <a:schemeClr val="tx1"/>
                </a:solidFill>
                <a:latin typeface="Calibri" charset="0"/>
                <a:ea typeface="+mn-ea"/>
                <a:cs typeface="+mn-cs"/>
              </a:defRPr>
            </a:lvl2pPr>
            <a:lvl3pPr marL="1096963" indent="-182563" algn="l" defTabSz="1096963" rtl="0" eaLnBrk="0" fontAlgn="base" hangingPunct="0">
              <a:spcBef>
                <a:spcPct val="0"/>
              </a:spcBef>
              <a:spcAft>
                <a:spcPct val="0"/>
              </a:spcAft>
              <a:defRPr sz="2100" kern="1200">
                <a:solidFill>
                  <a:schemeClr val="tx1"/>
                </a:solidFill>
                <a:latin typeface="Calibri" charset="0"/>
                <a:ea typeface="+mn-ea"/>
                <a:cs typeface="+mn-cs"/>
              </a:defRPr>
            </a:lvl3pPr>
            <a:lvl4pPr marL="1644650" indent="-273050" algn="l" defTabSz="1096963" rtl="0" eaLnBrk="0" fontAlgn="base" hangingPunct="0">
              <a:spcBef>
                <a:spcPct val="0"/>
              </a:spcBef>
              <a:spcAft>
                <a:spcPct val="0"/>
              </a:spcAft>
              <a:defRPr sz="2100" kern="1200">
                <a:solidFill>
                  <a:schemeClr val="tx1"/>
                </a:solidFill>
                <a:latin typeface="Calibri" charset="0"/>
                <a:ea typeface="+mn-ea"/>
                <a:cs typeface="+mn-cs"/>
              </a:defRPr>
            </a:lvl4pPr>
            <a:lvl5pPr marL="2193925" indent="-365125" algn="l" defTabSz="1096963" rtl="0" eaLnBrk="0" fontAlgn="base" hangingPunct="0">
              <a:spcBef>
                <a:spcPct val="0"/>
              </a:spcBef>
              <a:spcAft>
                <a:spcPct val="0"/>
              </a:spcAft>
              <a:defRPr sz="2100" kern="1200">
                <a:solidFill>
                  <a:schemeClr val="tx1"/>
                </a:solidFill>
                <a:latin typeface="Calibri" charset="0"/>
                <a:ea typeface="+mn-ea"/>
                <a:cs typeface="+mn-cs"/>
              </a:defRPr>
            </a:lvl5pPr>
            <a:lvl6pPr marL="2286000" algn="l" defTabSz="914400" rtl="0" eaLnBrk="1" latinLnBrk="0" hangingPunct="1">
              <a:defRPr sz="2100" kern="1200">
                <a:solidFill>
                  <a:schemeClr val="tx1"/>
                </a:solidFill>
                <a:latin typeface="Calibri" charset="0"/>
                <a:ea typeface="+mn-ea"/>
                <a:cs typeface="+mn-cs"/>
              </a:defRPr>
            </a:lvl6pPr>
            <a:lvl7pPr marL="2743200" algn="l" defTabSz="914400" rtl="0" eaLnBrk="1" latinLnBrk="0" hangingPunct="1">
              <a:defRPr sz="2100" kern="1200">
                <a:solidFill>
                  <a:schemeClr val="tx1"/>
                </a:solidFill>
                <a:latin typeface="Calibri" charset="0"/>
                <a:ea typeface="+mn-ea"/>
                <a:cs typeface="+mn-cs"/>
              </a:defRPr>
            </a:lvl7pPr>
            <a:lvl8pPr marL="3200400" algn="l" defTabSz="914400" rtl="0" eaLnBrk="1" latinLnBrk="0" hangingPunct="1">
              <a:defRPr sz="2100" kern="1200">
                <a:solidFill>
                  <a:schemeClr val="tx1"/>
                </a:solidFill>
                <a:latin typeface="Calibri" charset="0"/>
                <a:ea typeface="+mn-ea"/>
                <a:cs typeface="+mn-cs"/>
              </a:defRPr>
            </a:lvl8pPr>
            <a:lvl9pPr marL="3657600" algn="l" defTabSz="914400" rtl="0" eaLnBrk="1" latinLnBrk="0" hangingPunct="1">
              <a:defRPr sz="2100" kern="1200">
                <a:solidFill>
                  <a:schemeClr val="tx1"/>
                </a:solidFill>
                <a:latin typeface="Calibri" charset="0"/>
                <a:ea typeface="+mn-ea"/>
                <a:cs typeface="+mn-cs"/>
              </a:defRPr>
            </a:lvl9pPr>
          </a:lstStyle>
          <a:p>
            <a:fld id="{6C9686C1-DB47-8441-80A6-071E2EAEA2B5}" type="slidenum">
              <a:rPr lang="en-US" altLang="en-US" sz="1600" smtClean="0">
                <a:solidFill>
                  <a:schemeClr val="accent2"/>
                </a:solidFill>
                <a:latin typeface="Arial" panose="020B0604020202020204" pitchFamily="34" charset="0"/>
                <a:cs typeface="Arial" panose="020B0604020202020204" pitchFamily="34" charset="0"/>
              </a:rPr>
              <a:pPr/>
              <a:t>14</a:t>
            </a:fld>
            <a:endParaRPr lang="en-US" altLang="en-US" sz="1600" dirty="0">
              <a:solidFill>
                <a:schemeClr val="accent2"/>
              </a:solidFill>
              <a:latin typeface="Arial" panose="020B0604020202020204" pitchFamily="34" charset="0"/>
              <a:cs typeface="Arial" panose="020B0604020202020204" pitchFamily="34" charset="0"/>
            </a:endParaRPr>
          </a:p>
        </p:txBody>
      </p:sp>
      <p:sp>
        <p:nvSpPr>
          <p:cNvPr id="21506" name="Title 4">
            <a:extLst>
              <a:ext uri="{FF2B5EF4-FFF2-40B4-BE49-F238E27FC236}">
                <a16:creationId xmlns:a16="http://schemas.microsoft.com/office/drawing/2014/main" id="{B1B63AA0-F29E-4236-AA9B-3E2DBD2130A8}"/>
              </a:ext>
            </a:extLst>
          </p:cNvPr>
          <p:cNvSpPr>
            <a:spLocks noGrp="1"/>
          </p:cNvSpPr>
          <p:nvPr>
            <p:ph type="title"/>
          </p:nvPr>
        </p:nvSpPr>
        <p:spPr>
          <a:xfrm>
            <a:off x="4359374" y="1182661"/>
            <a:ext cx="6459190" cy="640080"/>
          </a:xfrm>
        </p:spPr>
        <p:txBody>
          <a:bodyPr/>
          <a:lstStyle/>
          <a:p>
            <a:r>
              <a:rPr lang="en-US" altLang="en-US" dirty="0"/>
              <a:t>Preferred Names</a:t>
            </a:r>
          </a:p>
        </p:txBody>
      </p:sp>
      <p:sp>
        <p:nvSpPr>
          <p:cNvPr id="4099" name="Content Placeholder 5">
            <a:extLst>
              <a:ext uri="{FF2B5EF4-FFF2-40B4-BE49-F238E27FC236}">
                <a16:creationId xmlns:a16="http://schemas.microsoft.com/office/drawing/2014/main" id="{A55CF04E-702E-4764-A38A-813361E9641C}"/>
              </a:ext>
            </a:extLst>
          </p:cNvPr>
          <p:cNvSpPr>
            <a:spLocks noGrp="1"/>
          </p:cNvSpPr>
          <p:nvPr>
            <p:ph idx="1"/>
          </p:nvPr>
        </p:nvSpPr>
        <p:spPr>
          <a:xfrm>
            <a:off x="771181" y="1998460"/>
            <a:ext cx="12966853" cy="5852160"/>
          </a:xfrm>
        </p:spPr>
        <p:txBody>
          <a:bodyPr/>
          <a:lstStyle/>
          <a:p>
            <a:r>
              <a:rPr lang="en-US" dirty="0"/>
              <a:t>Campus request for ability to request a preferred name change</a:t>
            </a:r>
          </a:p>
          <a:p>
            <a:r>
              <a:rPr lang="en-US" dirty="0"/>
              <a:t>Chancellor’s Office (CO) convened a work group of campus representatives and vetted the design from Student Affairs teams, campus Pride Center Coordinators, and the California State Student Association (CSSA) </a:t>
            </a:r>
          </a:p>
          <a:p>
            <a:pPr>
              <a:defRPr/>
            </a:pPr>
            <a:r>
              <a:rPr lang="en-US" altLang="en-US" dirty="0"/>
              <a:t>Updates to the student system include:</a:t>
            </a:r>
          </a:p>
          <a:p>
            <a:pPr lvl="1">
              <a:defRPr/>
            </a:pPr>
            <a:r>
              <a:rPr lang="en-US" altLang="en-US" sz="2880" dirty="0"/>
              <a:t>Configuration to choose/not the administrative approval capability</a:t>
            </a:r>
          </a:p>
          <a:p>
            <a:pPr lvl="1">
              <a:defRPr/>
            </a:pPr>
            <a:r>
              <a:rPr lang="en-US" altLang="en-US" sz="2880" dirty="0"/>
              <a:t>Configuration to choose the segments of name student can update</a:t>
            </a:r>
            <a:endParaRPr lang="en-US" altLang="en-US" dirty="0"/>
          </a:p>
          <a:p>
            <a:pPr marL="0" indent="0">
              <a:buNone/>
              <a:defRPr/>
            </a:pPr>
            <a:endParaRPr lang="en-US" altLang="en-US" dirty="0"/>
          </a:p>
        </p:txBody>
      </p:sp>
    </p:spTree>
    <p:extLst>
      <p:ext uri="{BB962C8B-B14F-4D97-AF65-F5344CB8AC3E}">
        <p14:creationId xmlns:p14="http://schemas.microsoft.com/office/powerpoint/2010/main" val="2252403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5">
            <a:extLst>
              <a:ext uri="{FF2B5EF4-FFF2-40B4-BE49-F238E27FC236}">
                <a16:creationId xmlns:a16="http://schemas.microsoft.com/office/drawing/2014/main" id="{14342AC3-65FA-43D7-B511-451B6A6B070D}"/>
              </a:ext>
            </a:extLst>
          </p:cNvPr>
          <p:cNvSpPr txBox="1">
            <a:spLocks/>
          </p:cNvSpPr>
          <p:nvPr/>
        </p:nvSpPr>
        <p:spPr>
          <a:xfrm>
            <a:off x="457200" y="7570788"/>
            <a:ext cx="1465263" cy="438150"/>
          </a:xfrm>
          <a:prstGeom prst="rect">
            <a:avLst/>
          </a:prstGeom>
        </p:spPr>
        <p:txBody>
          <a:bodyPr/>
          <a:lstStyle>
            <a:defPPr>
              <a:defRPr lang="en-US"/>
            </a:defPPr>
            <a:lvl1pPr algn="l" defTabSz="1096963" rtl="0" eaLnBrk="0" fontAlgn="base" hangingPunct="0">
              <a:spcBef>
                <a:spcPct val="0"/>
              </a:spcBef>
              <a:spcAft>
                <a:spcPct val="0"/>
              </a:spcAft>
              <a:defRPr sz="2100" kern="1200">
                <a:solidFill>
                  <a:schemeClr val="tx1"/>
                </a:solidFill>
                <a:latin typeface="Calibri" charset="0"/>
                <a:ea typeface="+mn-ea"/>
                <a:cs typeface="+mn-cs"/>
              </a:defRPr>
            </a:lvl1pPr>
            <a:lvl2pPr marL="547688" indent="-90488" algn="l" defTabSz="1096963" rtl="0" eaLnBrk="0" fontAlgn="base" hangingPunct="0">
              <a:spcBef>
                <a:spcPct val="0"/>
              </a:spcBef>
              <a:spcAft>
                <a:spcPct val="0"/>
              </a:spcAft>
              <a:defRPr sz="2100" kern="1200">
                <a:solidFill>
                  <a:schemeClr val="tx1"/>
                </a:solidFill>
                <a:latin typeface="Calibri" charset="0"/>
                <a:ea typeface="+mn-ea"/>
                <a:cs typeface="+mn-cs"/>
              </a:defRPr>
            </a:lvl2pPr>
            <a:lvl3pPr marL="1096963" indent="-182563" algn="l" defTabSz="1096963" rtl="0" eaLnBrk="0" fontAlgn="base" hangingPunct="0">
              <a:spcBef>
                <a:spcPct val="0"/>
              </a:spcBef>
              <a:spcAft>
                <a:spcPct val="0"/>
              </a:spcAft>
              <a:defRPr sz="2100" kern="1200">
                <a:solidFill>
                  <a:schemeClr val="tx1"/>
                </a:solidFill>
                <a:latin typeface="Calibri" charset="0"/>
                <a:ea typeface="+mn-ea"/>
                <a:cs typeface="+mn-cs"/>
              </a:defRPr>
            </a:lvl3pPr>
            <a:lvl4pPr marL="1644650" indent="-273050" algn="l" defTabSz="1096963" rtl="0" eaLnBrk="0" fontAlgn="base" hangingPunct="0">
              <a:spcBef>
                <a:spcPct val="0"/>
              </a:spcBef>
              <a:spcAft>
                <a:spcPct val="0"/>
              </a:spcAft>
              <a:defRPr sz="2100" kern="1200">
                <a:solidFill>
                  <a:schemeClr val="tx1"/>
                </a:solidFill>
                <a:latin typeface="Calibri" charset="0"/>
                <a:ea typeface="+mn-ea"/>
                <a:cs typeface="+mn-cs"/>
              </a:defRPr>
            </a:lvl4pPr>
            <a:lvl5pPr marL="2193925" indent="-365125" algn="l" defTabSz="1096963" rtl="0" eaLnBrk="0" fontAlgn="base" hangingPunct="0">
              <a:spcBef>
                <a:spcPct val="0"/>
              </a:spcBef>
              <a:spcAft>
                <a:spcPct val="0"/>
              </a:spcAft>
              <a:defRPr sz="2100" kern="1200">
                <a:solidFill>
                  <a:schemeClr val="tx1"/>
                </a:solidFill>
                <a:latin typeface="Calibri" charset="0"/>
                <a:ea typeface="+mn-ea"/>
                <a:cs typeface="+mn-cs"/>
              </a:defRPr>
            </a:lvl5pPr>
            <a:lvl6pPr marL="2286000" algn="l" defTabSz="914400" rtl="0" eaLnBrk="1" latinLnBrk="0" hangingPunct="1">
              <a:defRPr sz="2100" kern="1200">
                <a:solidFill>
                  <a:schemeClr val="tx1"/>
                </a:solidFill>
                <a:latin typeface="Calibri" charset="0"/>
                <a:ea typeface="+mn-ea"/>
                <a:cs typeface="+mn-cs"/>
              </a:defRPr>
            </a:lvl6pPr>
            <a:lvl7pPr marL="2743200" algn="l" defTabSz="914400" rtl="0" eaLnBrk="1" latinLnBrk="0" hangingPunct="1">
              <a:defRPr sz="2100" kern="1200">
                <a:solidFill>
                  <a:schemeClr val="tx1"/>
                </a:solidFill>
                <a:latin typeface="Calibri" charset="0"/>
                <a:ea typeface="+mn-ea"/>
                <a:cs typeface="+mn-cs"/>
              </a:defRPr>
            </a:lvl7pPr>
            <a:lvl8pPr marL="3200400" algn="l" defTabSz="914400" rtl="0" eaLnBrk="1" latinLnBrk="0" hangingPunct="1">
              <a:defRPr sz="2100" kern="1200">
                <a:solidFill>
                  <a:schemeClr val="tx1"/>
                </a:solidFill>
                <a:latin typeface="Calibri" charset="0"/>
                <a:ea typeface="+mn-ea"/>
                <a:cs typeface="+mn-cs"/>
              </a:defRPr>
            </a:lvl8pPr>
            <a:lvl9pPr marL="3657600" algn="l" defTabSz="914400" rtl="0" eaLnBrk="1" latinLnBrk="0" hangingPunct="1">
              <a:defRPr sz="2100" kern="1200">
                <a:solidFill>
                  <a:schemeClr val="tx1"/>
                </a:solidFill>
                <a:latin typeface="Calibri" charset="0"/>
                <a:ea typeface="+mn-ea"/>
                <a:cs typeface="+mn-cs"/>
              </a:defRPr>
            </a:lvl9pPr>
          </a:lstStyle>
          <a:p>
            <a:fld id="{6C9686C1-DB47-8441-80A6-071E2EAEA2B5}" type="slidenum">
              <a:rPr lang="en-US" altLang="en-US" sz="1600" smtClean="0">
                <a:solidFill>
                  <a:schemeClr val="accent2"/>
                </a:solidFill>
                <a:latin typeface="Arial" panose="020B0604020202020204" pitchFamily="34" charset="0"/>
                <a:cs typeface="Arial" panose="020B0604020202020204" pitchFamily="34" charset="0"/>
              </a:rPr>
              <a:pPr/>
              <a:t>15</a:t>
            </a:fld>
            <a:endParaRPr lang="en-US" altLang="en-US" sz="1600" dirty="0">
              <a:solidFill>
                <a:schemeClr val="accent2"/>
              </a:solidFill>
              <a:latin typeface="Arial" panose="020B0604020202020204" pitchFamily="34" charset="0"/>
              <a:cs typeface="Arial" panose="020B0604020202020204" pitchFamily="34" charset="0"/>
            </a:endParaRPr>
          </a:p>
        </p:txBody>
      </p:sp>
      <p:sp>
        <p:nvSpPr>
          <p:cNvPr id="5" name="Text Placeholder 16">
            <a:extLst>
              <a:ext uri="{FF2B5EF4-FFF2-40B4-BE49-F238E27FC236}">
                <a16:creationId xmlns:a16="http://schemas.microsoft.com/office/drawing/2014/main" id="{C7D426E1-ED78-4139-8E7F-4DC30FD272DD}"/>
              </a:ext>
            </a:extLst>
          </p:cNvPr>
          <p:cNvSpPr txBox="1">
            <a:spLocks/>
          </p:cNvSpPr>
          <p:nvPr/>
        </p:nvSpPr>
        <p:spPr bwMode="auto">
          <a:xfrm>
            <a:off x="4536041" y="1027391"/>
            <a:ext cx="5767637" cy="923330"/>
          </a:xfrm>
          <a:prstGeom prst="rect">
            <a:avLst/>
          </a:prstGeom>
          <a:solidFill>
            <a:schemeClr val="bg1">
              <a:alpha val="4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91440" rIns="274320" bIns="0" numCol="1" anchor="t" anchorCtr="0" compatLnSpc="1">
            <a:prstTxWarp prst="textNoShape">
              <a:avLst/>
            </a:prstTxWarp>
            <a:spAutoFit/>
          </a:bodyPr>
          <a:lstStyle>
            <a:lvl1pPr marL="0" marR="0" indent="0" algn="l" defTabSz="1125444" rtl="0" eaLnBrk="0" fontAlgn="base" latinLnBrk="0" hangingPunct="0">
              <a:lnSpc>
                <a:spcPct val="100000"/>
              </a:lnSpc>
              <a:spcBef>
                <a:spcPct val="20000"/>
              </a:spcBef>
              <a:spcAft>
                <a:spcPct val="0"/>
              </a:spcAft>
              <a:buClrTx/>
              <a:buSzTx/>
              <a:buFont typeface="Times" charset="0"/>
              <a:buNone/>
              <a:tabLst/>
              <a:defRPr sz="5400" b="1" kern="1200" baseline="0">
                <a:solidFill>
                  <a:schemeClr val="tx2"/>
                </a:solidFill>
                <a:latin typeface="Arial" charset="0"/>
                <a:ea typeface="Arial" charset="0"/>
                <a:cs typeface="Arial" charset="0"/>
              </a:defRPr>
            </a:lvl1pPr>
            <a:lvl2pPr marL="822325" indent="-273050" algn="l" defTabSz="1096963" rtl="0" eaLnBrk="1" fontAlgn="base" hangingPunct="1">
              <a:lnSpc>
                <a:spcPct val="120000"/>
              </a:lnSpc>
              <a:spcBef>
                <a:spcPts val="6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371600" indent="-273050" algn="l" defTabSz="1096963" rtl="0" eaLnBrk="1" fontAlgn="base" hangingPunct="1">
              <a:lnSpc>
                <a:spcPct val="120000"/>
              </a:lnSpc>
              <a:spcBef>
                <a:spcPts val="6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ctr"/>
            <a:r>
              <a:rPr lang="en-US" dirty="0"/>
              <a:t>Preferred Name</a:t>
            </a:r>
          </a:p>
        </p:txBody>
      </p:sp>
      <p:sp>
        <p:nvSpPr>
          <p:cNvPr id="4099" name="Content Placeholder 5">
            <a:extLst>
              <a:ext uri="{FF2B5EF4-FFF2-40B4-BE49-F238E27FC236}">
                <a16:creationId xmlns:a16="http://schemas.microsoft.com/office/drawing/2014/main" id="{A55CF04E-702E-4764-A38A-813361E9641C}"/>
              </a:ext>
            </a:extLst>
          </p:cNvPr>
          <p:cNvSpPr>
            <a:spLocks noGrp="1"/>
          </p:cNvSpPr>
          <p:nvPr>
            <p:ph idx="1"/>
          </p:nvPr>
        </p:nvSpPr>
        <p:spPr>
          <a:xfrm>
            <a:off x="848299" y="2096813"/>
            <a:ext cx="13143123" cy="5408887"/>
          </a:xfrm>
        </p:spPr>
        <p:txBody>
          <a:bodyPr/>
          <a:lstStyle/>
          <a:p>
            <a:pPr>
              <a:defRPr/>
            </a:pPr>
            <a:r>
              <a:rPr lang="en-US" altLang="en-US" dirty="0"/>
              <a:t>Updates to the student system include:</a:t>
            </a:r>
            <a:endParaRPr lang="en-US" altLang="en-US" sz="2880" i="1" dirty="0"/>
          </a:p>
          <a:p>
            <a:pPr lvl="1">
              <a:defRPr/>
            </a:pPr>
            <a:r>
              <a:rPr lang="en-US" altLang="en-US" sz="2880" dirty="0"/>
              <a:t>Configuration to choose/not the CMS modification</a:t>
            </a:r>
          </a:p>
          <a:p>
            <a:pPr lvl="2">
              <a:defRPr/>
            </a:pPr>
            <a:r>
              <a:rPr lang="en-US" altLang="en-US" sz="2640" dirty="0"/>
              <a:t>Creates CSU Names tab in student self-service</a:t>
            </a:r>
          </a:p>
          <a:p>
            <a:pPr lvl="1">
              <a:defRPr/>
            </a:pPr>
            <a:r>
              <a:rPr lang="en-US" altLang="en-US" sz="2880" dirty="0"/>
              <a:t>Ability to make the CSU Names tab in student self-service inaccessible to specific students</a:t>
            </a:r>
          </a:p>
          <a:p>
            <a:pPr lvl="2">
              <a:defRPr/>
            </a:pPr>
            <a:r>
              <a:rPr lang="en-US" sz="2640" dirty="0"/>
              <a:t>As deemed by campus administration (e.g. student conduct violations, police or legal investigation)</a:t>
            </a:r>
          </a:p>
          <a:p>
            <a:pPr>
              <a:defRPr/>
            </a:pPr>
            <a:r>
              <a:rPr lang="en-US" dirty="0"/>
              <a:t>Delivered by CMS Central to campuses with functionality turned off (August 2017)</a:t>
            </a:r>
          </a:p>
          <a:p>
            <a:pPr>
              <a:defRPr/>
            </a:pPr>
            <a:endParaRPr lang="en-US" altLang="en-US" sz="3240" dirty="0"/>
          </a:p>
          <a:p>
            <a:pPr marL="548640" lvl="1" indent="0">
              <a:buNone/>
              <a:defRPr/>
            </a:pPr>
            <a:endParaRPr lang="en-US" altLang="en-US" dirty="0"/>
          </a:p>
          <a:p>
            <a:pPr marL="0" indent="0">
              <a:buNone/>
              <a:defRPr/>
            </a:pPr>
            <a:endParaRPr lang="en-US" altLang="en-US" dirty="0"/>
          </a:p>
        </p:txBody>
      </p:sp>
      <p:sp>
        <p:nvSpPr>
          <p:cNvPr id="21506" name="Title 15" hidden="1">
            <a:extLst>
              <a:ext uri="{FF2B5EF4-FFF2-40B4-BE49-F238E27FC236}">
                <a16:creationId xmlns:a16="http://schemas.microsoft.com/office/drawing/2014/main" id="{B1B63AA0-F29E-4236-AA9B-3E2DBD2130A8}"/>
              </a:ext>
            </a:extLst>
          </p:cNvPr>
          <p:cNvSpPr>
            <a:spLocks noGrp="1"/>
          </p:cNvSpPr>
          <p:nvPr>
            <p:ph type="title"/>
          </p:nvPr>
        </p:nvSpPr>
        <p:spPr>
          <a:xfrm>
            <a:off x="2215262" y="-1080373"/>
            <a:ext cx="9422727" cy="778801"/>
          </a:xfrm>
        </p:spPr>
        <p:txBody>
          <a:bodyPr/>
          <a:lstStyle/>
          <a:p>
            <a:r>
              <a:rPr lang="en-US" altLang="en-US" dirty="0"/>
              <a:t>Preferred Names slide 2</a:t>
            </a:r>
            <a:endParaRPr lang="en-US" altLang="en-US" sz="3200" dirty="0"/>
          </a:p>
        </p:txBody>
      </p:sp>
    </p:spTree>
    <p:extLst>
      <p:ext uri="{BB962C8B-B14F-4D97-AF65-F5344CB8AC3E}">
        <p14:creationId xmlns:p14="http://schemas.microsoft.com/office/powerpoint/2010/main" val="440644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6"/>
          <p:cNvSpPr>
            <a:spLocks noGrp="1"/>
          </p:cNvSpPr>
          <p:nvPr>
            <p:ph type="sldNum" sz="quarter" idx="29"/>
          </p:nvPr>
        </p:nvSpPr>
        <p:spPr/>
        <p:txBody>
          <a:bodyPr/>
          <a:lstStyle/>
          <a:p>
            <a:fld id="{6C9686C1-DB47-8441-80A6-071E2EAEA2B5}" type="slidenum">
              <a:rPr lang="en-US" altLang="en-US" smtClean="0"/>
              <a:pPr/>
              <a:t>16</a:t>
            </a:fld>
            <a:endParaRPr lang="en-US" altLang="en-US" dirty="0"/>
          </a:p>
        </p:txBody>
      </p:sp>
      <p:sp>
        <p:nvSpPr>
          <p:cNvPr id="11" name="Text Placeholder 16"/>
          <p:cNvSpPr txBox="1">
            <a:spLocks/>
          </p:cNvSpPr>
          <p:nvPr/>
        </p:nvSpPr>
        <p:spPr bwMode="auto">
          <a:xfrm>
            <a:off x="8758410" y="107210"/>
            <a:ext cx="5767637" cy="923330"/>
          </a:xfrm>
          <a:prstGeom prst="rect">
            <a:avLst/>
          </a:prstGeom>
          <a:solidFill>
            <a:schemeClr val="bg1">
              <a:alpha val="4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91440" rIns="274320" bIns="0" numCol="1" anchor="t" anchorCtr="0" compatLnSpc="1">
            <a:prstTxWarp prst="textNoShape">
              <a:avLst/>
            </a:prstTxWarp>
            <a:spAutoFit/>
          </a:bodyPr>
          <a:lstStyle>
            <a:lvl1pPr marL="0" marR="0" indent="0" algn="l" defTabSz="1125444" rtl="0" eaLnBrk="0" fontAlgn="base" latinLnBrk="0" hangingPunct="0">
              <a:lnSpc>
                <a:spcPct val="100000"/>
              </a:lnSpc>
              <a:spcBef>
                <a:spcPct val="20000"/>
              </a:spcBef>
              <a:spcAft>
                <a:spcPct val="0"/>
              </a:spcAft>
              <a:buClrTx/>
              <a:buSzTx/>
              <a:buFont typeface="Times" charset="0"/>
              <a:buNone/>
              <a:tabLst/>
              <a:defRPr sz="5400" b="1" kern="1200" baseline="0">
                <a:solidFill>
                  <a:schemeClr val="tx2"/>
                </a:solidFill>
                <a:latin typeface="Arial" charset="0"/>
                <a:ea typeface="Arial" charset="0"/>
                <a:cs typeface="Arial" charset="0"/>
              </a:defRPr>
            </a:lvl1pPr>
            <a:lvl2pPr marL="822325" indent="-273050" algn="l" defTabSz="1096963" rtl="0" eaLnBrk="1" fontAlgn="base" hangingPunct="1">
              <a:lnSpc>
                <a:spcPct val="120000"/>
              </a:lnSpc>
              <a:spcBef>
                <a:spcPts val="6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371600" indent="-273050" algn="l" defTabSz="1096963" rtl="0" eaLnBrk="1" fontAlgn="base" hangingPunct="1">
              <a:lnSpc>
                <a:spcPct val="120000"/>
              </a:lnSpc>
              <a:spcBef>
                <a:spcPts val="6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ctr"/>
            <a:r>
              <a:rPr lang="en-US" dirty="0"/>
              <a:t>Preferred Name</a:t>
            </a:r>
          </a:p>
        </p:txBody>
      </p:sp>
      <p:sp>
        <p:nvSpPr>
          <p:cNvPr id="9" name="Text Placeholder 2"/>
          <p:cNvSpPr txBox="1">
            <a:spLocks/>
          </p:cNvSpPr>
          <p:nvPr/>
        </p:nvSpPr>
        <p:spPr bwMode="auto">
          <a:xfrm>
            <a:off x="10087826" y="966417"/>
            <a:ext cx="2823944" cy="667101"/>
          </a:xfrm>
          <a:prstGeom prst="rect">
            <a:avLst/>
          </a:prstGeom>
          <a:solidFill>
            <a:schemeClr val="bg1">
              <a:alpha val="4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182880" rIns="274320" bIns="91440" numCol="1" anchor="t" anchorCtr="0" compatLnSpc="1">
            <a:prstTxWarp prst="textNoShape">
              <a:avLst/>
            </a:prstTxWarp>
            <a:noAutofit/>
          </a:bodyPr>
          <a:lstStyle>
            <a:lvl1pPr marL="273050" indent="-273050" algn="l" defTabSz="1096963" rtl="0" eaLnBrk="1" fontAlgn="base" hangingPunct="1">
              <a:lnSpc>
                <a:spcPct val="120000"/>
              </a:lnSpc>
              <a:spcBef>
                <a:spcPts val="900"/>
              </a:spcBef>
              <a:spcAft>
                <a:spcPct val="0"/>
              </a:spcAft>
              <a:buClr>
                <a:schemeClr val="tx2"/>
              </a:buClr>
              <a:buFont typeface="Arial" charset="0"/>
              <a:buChar char="•"/>
              <a:defRPr sz="3200" kern="1200">
                <a:solidFill>
                  <a:schemeClr val="tx1"/>
                </a:solidFill>
                <a:latin typeface="Arial" charset="0"/>
                <a:ea typeface="Arial" charset="0"/>
                <a:cs typeface="Arial" charset="0"/>
              </a:defRPr>
            </a:lvl1pPr>
            <a:lvl2pPr marL="731520" indent="-273050" algn="l" defTabSz="1096963" rtl="0" eaLnBrk="1" fontAlgn="base" hangingPunct="1">
              <a:lnSpc>
                <a:spcPct val="120000"/>
              </a:lnSpc>
              <a:spcBef>
                <a:spcPts val="1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280160" indent="-273050" algn="l" defTabSz="1096963" rtl="0" eaLnBrk="1" fontAlgn="base" hangingPunct="1">
              <a:lnSpc>
                <a:spcPct val="120000"/>
              </a:lnSpc>
              <a:spcBef>
                <a:spcPts val="5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charset="0"/>
              <a:buNone/>
            </a:pPr>
            <a:r>
              <a:rPr lang="en-US" i="1" dirty="0">
                <a:solidFill>
                  <a:schemeClr val="tx1">
                    <a:lumMod val="50000"/>
                    <a:lumOff val="50000"/>
                  </a:schemeClr>
                </a:solidFill>
              </a:rPr>
              <a:t>Configuration</a:t>
            </a:r>
          </a:p>
          <a:p>
            <a:pPr marL="0" indent="0">
              <a:buFont typeface="Arial" charset="0"/>
              <a:buNone/>
            </a:pPr>
            <a:endParaRPr lang="en-US" i="1" dirty="0">
              <a:solidFill>
                <a:schemeClr val="tx1">
                  <a:lumMod val="50000"/>
                  <a:lumOff val="50000"/>
                </a:schemeClr>
              </a:solidFill>
            </a:endParaRPr>
          </a:p>
        </p:txBody>
      </p:sp>
      <p:sp>
        <p:nvSpPr>
          <p:cNvPr id="7" name="Text Placeholder 2"/>
          <p:cNvSpPr>
            <a:spLocks noGrp="1"/>
          </p:cNvSpPr>
          <p:nvPr>
            <p:ph type="body" sz="quarter" idx="28"/>
          </p:nvPr>
        </p:nvSpPr>
        <p:spPr>
          <a:xfrm>
            <a:off x="1042978" y="1435194"/>
            <a:ext cx="3462922" cy="2596979"/>
          </a:xfrm>
        </p:spPr>
        <p:txBody>
          <a:bodyPr/>
          <a:lstStyle/>
          <a:p>
            <a:r>
              <a:rPr lang="en-US" dirty="0"/>
              <a:t>Turned off = CSU Preferred Name Request unchecked</a:t>
            </a:r>
          </a:p>
          <a:p>
            <a:pPr marL="0" indent="0">
              <a:buNone/>
            </a:pPr>
            <a:endParaRPr lang="en-US" dirty="0"/>
          </a:p>
          <a:p>
            <a:pPr marL="0" indent="0">
              <a:buNone/>
            </a:pPr>
            <a:endParaRPr lang="en-US" altLang="en-US" dirty="0"/>
          </a:p>
          <a:p>
            <a:pPr marL="458470" lvl="1" indent="0">
              <a:buNone/>
            </a:pPr>
            <a:r>
              <a:rPr lang="en-US" altLang="en-US" dirty="0"/>
              <a:t> </a:t>
            </a:r>
          </a:p>
          <a:p>
            <a:endParaRPr lang="en-US" altLang="en-US" dirty="0"/>
          </a:p>
          <a:p>
            <a:pPr marL="0" indent="0">
              <a:buNone/>
            </a:pPr>
            <a:endParaRPr lang="en-US" dirty="0"/>
          </a:p>
          <a:p>
            <a:pPr marL="0" indent="0">
              <a:buNone/>
            </a:pPr>
            <a:endParaRPr lang="en-US" dirty="0"/>
          </a:p>
        </p:txBody>
      </p:sp>
      <p:pic>
        <p:nvPicPr>
          <p:cNvPr id="5" name="Picture 4" descr="A screenshot of the CSU Preferred Name Request Setup featuring a checkbox to use CSU Preferred Name Request." title="CSU Preferred Name Request Setup"/>
          <p:cNvPicPr>
            <a:picLocks noChangeAspect="1"/>
          </p:cNvPicPr>
          <p:nvPr/>
        </p:nvPicPr>
        <p:blipFill>
          <a:blip r:embed="rId3"/>
          <a:stretch>
            <a:fillRect/>
          </a:stretch>
        </p:blipFill>
        <p:spPr>
          <a:xfrm>
            <a:off x="6311038" y="1831843"/>
            <a:ext cx="5093562" cy="1447035"/>
          </a:xfrm>
          <a:prstGeom prst="rect">
            <a:avLst/>
          </a:prstGeom>
          <a:solidFill>
            <a:schemeClr val="accent2"/>
          </a:solidFill>
          <a:ln>
            <a:solidFill>
              <a:schemeClr val="accent1"/>
            </a:solidFill>
          </a:ln>
        </p:spPr>
      </p:pic>
      <p:pic>
        <p:nvPicPr>
          <p:cNvPr id="6" name="Picture 5" descr="A screenshot of the CSU Preferred Name Request Setup when the Use CSU Preferred Name Request checkbox is checked. It is expanded to include additional configuration features like Service Indicator to Prevent Name Change Requests, Use Administrative Approval, and Allowing Changes To Preferred First, Middle, Last Name. " title="CSU Preferred Name Request Setup"/>
          <p:cNvPicPr>
            <a:picLocks noChangeAspect="1"/>
          </p:cNvPicPr>
          <p:nvPr/>
        </p:nvPicPr>
        <p:blipFill>
          <a:blip r:embed="rId4"/>
          <a:stretch>
            <a:fillRect/>
          </a:stretch>
        </p:blipFill>
        <p:spPr>
          <a:xfrm>
            <a:off x="6311038" y="3675527"/>
            <a:ext cx="5919062" cy="4009688"/>
          </a:xfrm>
          <a:prstGeom prst="rect">
            <a:avLst/>
          </a:prstGeom>
          <a:ln>
            <a:solidFill>
              <a:schemeClr val="accent1"/>
            </a:solidFill>
          </a:ln>
        </p:spPr>
      </p:pic>
      <p:sp>
        <p:nvSpPr>
          <p:cNvPr id="2" name="Title 16">
            <a:extLst>
              <a:ext uri="{FF2B5EF4-FFF2-40B4-BE49-F238E27FC236}">
                <a16:creationId xmlns:a16="http://schemas.microsoft.com/office/drawing/2014/main" id="{A2C17671-053D-4AC7-A234-8EE284D1244D}"/>
              </a:ext>
            </a:extLst>
          </p:cNvPr>
          <p:cNvSpPr>
            <a:spLocks noGrp="1"/>
          </p:cNvSpPr>
          <p:nvPr>
            <p:ph type="title" idx="4294967295"/>
          </p:nvPr>
        </p:nvSpPr>
        <p:spPr>
          <a:xfrm>
            <a:off x="457200" y="-1481832"/>
            <a:ext cx="12892088" cy="896937"/>
          </a:xfrm>
        </p:spPr>
        <p:txBody>
          <a:bodyPr/>
          <a:lstStyle/>
          <a:p>
            <a:r>
              <a:rPr lang="en-US" dirty="0"/>
              <a:t>Preferred Name Configuration</a:t>
            </a:r>
          </a:p>
        </p:txBody>
      </p:sp>
    </p:spTree>
    <p:extLst>
      <p:ext uri="{BB962C8B-B14F-4D97-AF65-F5344CB8AC3E}">
        <p14:creationId xmlns:p14="http://schemas.microsoft.com/office/powerpoint/2010/main" val="2905702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29"/>
          </p:nvPr>
        </p:nvSpPr>
        <p:spPr/>
        <p:txBody>
          <a:bodyPr/>
          <a:lstStyle/>
          <a:p>
            <a:fld id="{6C9686C1-DB47-8441-80A6-071E2EAEA2B5}" type="slidenum">
              <a:rPr lang="en-US" altLang="en-US" smtClean="0"/>
              <a:pPr/>
              <a:t>17</a:t>
            </a:fld>
            <a:endParaRPr lang="en-US" altLang="en-US" dirty="0"/>
          </a:p>
        </p:txBody>
      </p:sp>
      <p:sp>
        <p:nvSpPr>
          <p:cNvPr id="11" name="Text Placeholder 1"/>
          <p:cNvSpPr>
            <a:spLocks noGrp="1"/>
          </p:cNvSpPr>
          <p:nvPr>
            <p:ph type="body" sz="quarter" idx="26"/>
          </p:nvPr>
        </p:nvSpPr>
        <p:spPr>
          <a:xfrm>
            <a:off x="8637224" y="107210"/>
            <a:ext cx="5888823" cy="1754326"/>
          </a:xfrm>
        </p:spPr>
        <p:txBody>
          <a:bodyPr/>
          <a:lstStyle/>
          <a:p>
            <a:pPr algn="ctr"/>
            <a:r>
              <a:rPr lang="en-US" dirty="0"/>
              <a:t>Preferred Names</a:t>
            </a:r>
          </a:p>
        </p:txBody>
      </p:sp>
      <p:sp>
        <p:nvSpPr>
          <p:cNvPr id="9" name="Text Placeholder 2"/>
          <p:cNvSpPr txBox="1">
            <a:spLocks/>
          </p:cNvSpPr>
          <p:nvPr/>
        </p:nvSpPr>
        <p:spPr bwMode="auto">
          <a:xfrm>
            <a:off x="10087825" y="927100"/>
            <a:ext cx="3815461" cy="508094"/>
          </a:xfrm>
          <a:prstGeom prst="rect">
            <a:avLst/>
          </a:prstGeom>
          <a:solidFill>
            <a:schemeClr val="bg1">
              <a:alpha val="4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182880" rIns="274320" bIns="91440" numCol="1" anchor="t" anchorCtr="0" compatLnSpc="1">
            <a:prstTxWarp prst="textNoShape">
              <a:avLst/>
            </a:prstTxWarp>
            <a:noAutofit/>
          </a:bodyPr>
          <a:lstStyle>
            <a:lvl1pPr marL="273050" indent="-273050" algn="l" defTabSz="1096963" rtl="0" eaLnBrk="1" fontAlgn="base" hangingPunct="1">
              <a:lnSpc>
                <a:spcPct val="120000"/>
              </a:lnSpc>
              <a:spcBef>
                <a:spcPts val="900"/>
              </a:spcBef>
              <a:spcAft>
                <a:spcPct val="0"/>
              </a:spcAft>
              <a:buClr>
                <a:schemeClr val="tx2"/>
              </a:buClr>
              <a:buFont typeface="Arial" charset="0"/>
              <a:buChar char="•"/>
              <a:defRPr sz="3200" kern="1200">
                <a:solidFill>
                  <a:schemeClr val="tx1"/>
                </a:solidFill>
                <a:latin typeface="Arial" charset="0"/>
                <a:ea typeface="Arial" charset="0"/>
                <a:cs typeface="Arial" charset="0"/>
              </a:defRPr>
            </a:lvl1pPr>
            <a:lvl2pPr marL="731520" indent="-273050" algn="l" defTabSz="1096963" rtl="0" eaLnBrk="1" fontAlgn="base" hangingPunct="1">
              <a:lnSpc>
                <a:spcPct val="120000"/>
              </a:lnSpc>
              <a:spcBef>
                <a:spcPts val="1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280160" indent="-273050" algn="l" defTabSz="1096963" rtl="0" eaLnBrk="1" fontAlgn="base" hangingPunct="1">
              <a:lnSpc>
                <a:spcPct val="120000"/>
              </a:lnSpc>
              <a:spcBef>
                <a:spcPts val="5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charset="0"/>
              <a:buNone/>
            </a:pPr>
            <a:r>
              <a:rPr lang="en-US" i="1" dirty="0">
                <a:solidFill>
                  <a:schemeClr val="tx1">
                    <a:lumMod val="50000"/>
                    <a:lumOff val="50000"/>
                  </a:schemeClr>
                </a:solidFill>
              </a:rPr>
              <a:t>Student Center</a:t>
            </a:r>
          </a:p>
          <a:p>
            <a:pPr marL="0" indent="0">
              <a:buFont typeface="Arial" charset="0"/>
              <a:buNone/>
            </a:pPr>
            <a:endParaRPr lang="en-US" i="1" dirty="0">
              <a:solidFill>
                <a:schemeClr val="tx1">
                  <a:lumMod val="50000"/>
                  <a:lumOff val="50000"/>
                </a:schemeClr>
              </a:solidFill>
            </a:endParaRPr>
          </a:p>
        </p:txBody>
      </p:sp>
      <p:pic>
        <p:nvPicPr>
          <p:cNvPr id="6" name="Picture 5" descr="The screenshot is of Sue Ann's Student Center. The Names link is identified with a red box to show where a student would navigate to update their preferred name." title="Student Center"/>
          <p:cNvPicPr>
            <a:picLocks noChangeAspect="1"/>
          </p:cNvPicPr>
          <p:nvPr/>
        </p:nvPicPr>
        <p:blipFill>
          <a:blip r:embed="rId2"/>
          <a:stretch>
            <a:fillRect/>
          </a:stretch>
        </p:blipFill>
        <p:spPr>
          <a:xfrm>
            <a:off x="1170831" y="1302992"/>
            <a:ext cx="8572652" cy="6574068"/>
          </a:xfrm>
          <a:prstGeom prst="rect">
            <a:avLst/>
          </a:prstGeom>
          <a:ln>
            <a:solidFill>
              <a:schemeClr val="accent1"/>
            </a:solidFill>
          </a:ln>
        </p:spPr>
      </p:pic>
      <p:sp>
        <p:nvSpPr>
          <p:cNvPr id="2" name="Title 17" hidden="1">
            <a:extLst>
              <a:ext uri="{FF2B5EF4-FFF2-40B4-BE49-F238E27FC236}">
                <a16:creationId xmlns:a16="http://schemas.microsoft.com/office/drawing/2014/main" id="{2497129C-A843-4FFB-8849-68FF0B9A2F6E}"/>
              </a:ext>
            </a:extLst>
          </p:cNvPr>
          <p:cNvSpPr>
            <a:spLocks noGrp="1"/>
          </p:cNvSpPr>
          <p:nvPr>
            <p:ph type="title" idx="4294967295"/>
          </p:nvPr>
        </p:nvSpPr>
        <p:spPr>
          <a:xfrm>
            <a:off x="457200" y="-1199672"/>
            <a:ext cx="12892088" cy="896937"/>
          </a:xfrm>
        </p:spPr>
        <p:txBody>
          <a:bodyPr/>
          <a:lstStyle/>
          <a:p>
            <a:r>
              <a:rPr lang="en-US" dirty="0"/>
              <a:t>Preferred Names Student Center</a:t>
            </a:r>
          </a:p>
        </p:txBody>
      </p:sp>
    </p:spTree>
    <p:extLst>
      <p:ext uri="{BB962C8B-B14F-4D97-AF65-F5344CB8AC3E}">
        <p14:creationId xmlns:p14="http://schemas.microsoft.com/office/powerpoint/2010/main" val="2314443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8"/>
          <p:cNvSpPr>
            <a:spLocks noGrp="1"/>
          </p:cNvSpPr>
          <p:nvPr>
            <p:ph type="sldNum" sz="quarter" idx="29"/>
          </p:nvPr>
        </p:nvSpPr>
        <p:spPr/>
        <p:txBody>
          <a:bodyPr/>
          <a:lstStyle/>
          <a:p>
            <a:fld id="{6C9686C1-DB47-8441-80A6-071E2EAEA2B5}" type="slidenum">
              <a:rPr lang="en-US" altLang="en-US" smtClean="0"/>
              <a:pPr/>
              <a:t>18</a:t>
            </a:fld>
            <a:endParaRPr lang="en-US" altLang="en-US" dirty="0"/>
          </a:p>
        </p:txBody>
      </p:sp>
      <p:sp>
        <p:nvSpPr>
          <p:cNvPr id="11" name="Text Placeholder 1"/>
          <p:cNvSpPr>
            <a:spLocks noGrp="1"/>
          </p:cNvSpPr>
          <p:nvPr>
            <p:ph type="body" sz="quarter" idx="26"/>
          </p:nvPr>
        </p:nvSpPr>
        <p:spPr>
          <a:xfrm>
            <a:off x="8560106" y="107210"/>
            <a:ext cx="5965941" cy="1754326"/>
          </a:xfrm>
        </p:spPr>
        <p:txBody>
          <a:bodyPr/>
          <a:lstStyle/>
          <a:p>
            <a:pPr algn="ctr"/>
            <a:r>
              <a:rPr lang="en-US" dirty="0"/>
              <a:t>Preferred Names</a:t>
            </a:r>
          </a:p>
        </p:txBody>
      </p:sp>
      <p:sp>
        <p:nvSpPr>
          <p:cNvPr id="9" name="Text Placeholder 2"/>
          <p:cNvSpPr txBox="1">
            <a:spLocks/>
          </p:cNvSpPr>
          <p:nvPr/>
        </p:nvSpPr>
        <p:spPr bwMode="auto">
          <a:xfrm>
            <a:off x="10087825" y="1041266"/>
            <a:ext cx="3815461" cy="667101"/>
          </a:xfrm>
          <a:prstGeom prst="rect">
            <a:avLst/>
          </a:prstGeom>
          <a:solidFill>
            <a:schemeClr val="bg1">
              <a:alpha val="4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182880" rIns="274320" bIns="91440" numCol="1" anchor="t" anchorCtr="0" compatLnSpc="1">
            <a:prstTxWarp prst="textNoShape">
              <a:avLst/>
            </a:prstTxWarp>
            <a:noAutofit/>
          </a:bodyPr>
          <a:lstStyle>
            <a:lvl1pPr marL="273050" indent="-273050" algn="l" defTabSz="1096963" rtl="0" eaLnBrk="1" fontAlgn="base" hangingPunct="1">
              <a:lnSpc>
                <a:spcPct val="120000"/>
              </a:lnSpc>
              <a:spcBef>
                <a:spcPts val="900"/>
              </a:spcBef>
              <a:spcAft>
                <a:spcPct val="0"/>
              </a:spcAft>
              <a:buClr>
                <a:schemeClr val="tx2"/>
              </a:buClr>
              <a:buFont typeface="Arial" charset="0"/>
              <a:buChar char="•"/>
              <a:defRPr sz="3200" kern="1200">
                <a:solidFill>
                  <a:schemeClr val="tx1"/>
                </a:solidFill>
                <a:latin typeface="Arial" charset="0"/>
                <a:ea typeface="Arial" charset="0"/>
                <a:cs typeface="Arial" charset="0"/>
              </a:defRPr>
            </a:lvl1pPr>
            <a:lvl2pPr marL="731520" indent="-273050" algn="l" defTabSz="1096963" rtl="0" eaLnBrk="1" fontAlgn="base" hangingPunct="1">
              <a:lnSpc>
                <a:spcPct val="120000"/>
              </a:lnSpc>
              <a:spcBef>
                <a:spcPts val="1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280160" indent="-273050" algn="l" defTabSz="1096963" rtl="0" eaLnBrk="1" fontAlgn="base" hangingPunct="1">
              <a:lnSpc>
                <a:spcPct val="120000"/>
              </a:lnSpc>
              <a:spcBef>
                <a:spcPts val="5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charset="0"/>
              <a:buNone/>
            </a:pPr>
            <a:r>
              <a:rPr lang="en-US" i="1" dirty="0">
                <a:solidFill>
                  <a:schemeClr val="tx1">
                    <a:lumMod val="50000"/>
                    <a:lumOff val="50000"/>
                  </a:schemeClr>
                </a:solidFill>
              </a:rPr>
              <a:t>Student Center</a:t>
            </a:r>
          </a:p>
          <a:p>
            <a:pPr marL="0" indent="0">
              <a:buFont typeface="Arial" charset="0"/>
              <a:buNone/>
            </a:pPr>
            <a:endParaRPr lang="en-US" i="1" dirty="0">
              <a:solidFill>
                <a:schemeClr val="tx1">
                  <a:lumMod val="50000"/>
                  <a:lumOff val="50000"/>
                </a:schemeClr>
              </a:solidFill>
            </a:endParaRPr>
          </a:p>
        </p:txBody>
      </p:sp>
      <p:pic>
        <p:nvPicPr>
          <p:cNvPr id="2" name="Picture 1" descr="The screenshot displays the Preferred Names tab after clicking on the Names link. The Request Preferred Name Change button is identified with a red box. This will lead the student to the request." title="Student Center"/>
          <p:cNvPicPr>
            <a:picLocks noChangeAspect="1"/>
          </p:cNvPicPr>
          <p:nvPr/>
        </p:nvPicPr>
        <p:blipFill>
          <a:blip r:embed="rId2"/>
          <a:stretch>
            <a:fillRect/>
          </a:stretch>
        </p:blipFill>
        <p:spPr>
          <a:xfrm>
            <a:off x="989666" y="2096077"/>
            <a:ext cx="12228639" cy="4662238"/>
          </a:xfrm>
          <a:prstGeom prst="rect">
            <a:avLst/>
          </a:prstGeom>
          <a:ln>
            <a:solidFill>
              <a:schemeClr val="accent1"/>
            </a:solidFill>
          </a:ln>
        </p:spPr>
      </p:pic>
      <p:sp>
        <p:nvSpPr>
          <p:cNvPr id="3" name="Title 18" hidden="1">
            <a:extLst>
              <a:ext uri="{FF2B5EF4-FFF2-40B4-BE49-F238E27FC236}">
                <a16:creationId xmlns:a16="http://schemas.microsoft.com/office/drawing/2014/main" id="{998D2EAF-CA7C-4760-BBF5-283BF45DD69A}"/>
              </a:ext>
            </a:extLst>
          </p:cNvPr>
          <p:cNvSpPr>
            <a:spLocks noGrp="1"/>
          </p:cNvSpPr>
          <p:nvPr>
            <p:ph type="title" idx="4294967295"/>
          </p:nvPr>
        </p:nvSpPr>
        <p:spPr>
          <a:xfrm>
            <a:off x="457200" y="-1551971"/>
            <a:ext cx="12892088" cy="896937"/>
          </a:xfrm>
        </p:spPr>
        <p:txBody>
          <a:bodyPr/>
          <a:lstStyle/>
          <a:p>
            <a:r>
              <a:rPr lang="en-US" dirty="0"/>
              <a:t>Preferred Names Student Center slide</a:t>
            </a:r>
            <a:r>
              <a:rPr lang="en-US" baseline="0" dirty="0"/>
              <a:t> 2</a:t>
            </a:r>
            <a:endParaRPr lang="en-US" dirty="0"/>
          </a:p>
        </p:txBody>
      </p:sp>
    </p:spTree>
    <p:extLst>
      <p:ext uri="{BB962C8B-B14F-4D97-AF65-F5344CB8AC3E}">
        <p14:creationId xmlns:p14="http://schemas.microsoft.com/office/powerpoint/2010/main" val="647827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a:spLocks noGrp="1"/>
          </p:cNvSpPr>
          <p:nvPr>
            <p:ph type="sldNum" sz="quarter" idx="29"/>
          </p:nvPr>
        </p:nvSpPr>
        <p:spPr/>
        <p:txBody>
          <a:bodyPr/>
          <a:lstStyle/>
          <a:p>
            <a:fld id="{6C9686C1-DB47-8441-80A6-071E2EAEA2B5}" type="slidenum">
              <a:rPr lang="en-US" altLang="en-US" smtClean="0"/>
              <a:pPr/>
              <a:t>19</a:t>
            </a:fld>
            <a:endParaRPr lang="en-US" altLang="en-US" dirty="0"/>
          </a:p>
        </p:txBody>
      </p:sp>
      <p:sp>
        <p:nvSpPr>
          <p:cNvPr id="11" name="Text Placeholder 1"/>
          <p:cNvSpPr>
            <a:spLocks noGrp="1"/>
          </p:cNvSpPr>
          <p:nvPr>
            <p:ph type="body" sz="quarter" idx="26"/>
          </p:nvPr>
        </p:nvSpPr>
        <p:spPr>
          <a:xfrm>
            <a:off x="8449938" y="107210"/>
            <a:ext cx="6076110" cy="1754326"/>
          </a:xfrm>
        </p:spPr>
        <p:txBody>
          <a:bodyPr/>
          <a:lstStyle/>
          <a:p>
            <a:pPr algn="ctr"/>
            <a:r>
              <a:rPr lang="en-US" dirty="0"/>
              <a:t>Preferred Names</a:t>
            </a:r>
          </a:p>
        </p:txBody>
      </p:sp>
      <p:sp>
        <p:nvSpPr>
          <p:cNvPr id="9" name="Text Placeholder 2"/>
          <p:cNvSpPr txBox="1">
            <a:spLocks/>
          </p:cNvSpPr>
          <p:nvPr/>
        </p:nvSpPr>
        <p:spPr bwMode="auto">
          <a:xfrm>
            <a:off x="10087825" y="984373"/>
            <a:ext cx="3815461" cy="667101"/>
          </a:xfrm>
          <a:prstGeom prst="rect">
            <a:avLst/>
          </a:prstGeom>
          <a:solidFill>
            <a:schemeClr val="bg1">
              <a:alpha val="4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182880" rIns="274320" bIns="91440" numCol="1" anchor="t" anchorCtr="0" compatLnSpc="1">
            <a:prstTxWarp prst="textNoShape">
              <a:avLst/>
            </a:prstTxWarp>
            <a:noAutofit/>
          </a:bodyPr>
          <a:lstStyle>
            <a:lvl1pPr marL="273050" indent="-273050" algn="l" defTabSz="1096963" rtl="0" eaLnBrk="1" fontAlgn="base" hangingPunct="1">
              <a:lnSpc>
                <a:spcPct val="120000"/>
              </a:lnSpc>
              <a:spcBef>
                <a:spcPts val="900"/>
              </a:spcBef>
              <a:spcAft>
                <a:spcPct val="0"/>
              </a:spcAft>
              <a:buClr>
                <a:schemeClr val="tx2"/>
              </a:buClr>
              <a:buFont typeface="Arial" charset="0"/>
              <a:buChar char="•"/>
              <a:defRPr sz="3200" kern="1200">
                <a:solidFill>
                  <a:schemeClr val="tx1"/>
                </a:solidFill>
                <a:latin typeface="Arial" charset="0"/>
                <a:ea typeface="Arial" charset="0"/>
                <a:cs typeface="Arial" charset="0"/>
              </a:defRPr>
            </a:lvl1pPr>
            <a:lvl2pPr marL="731520" indent="-273050" algn="l" defTabSz="1096963" rtl="0" eaLnBrk="1" fontAlgn="base" hangingPunct="1">
              <a:lnSpc>
                <a:spcPct val="120000"/>
              </a:lnSpc>
              <a:spcBef>
                <a:spcPts val="1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280160" indent="-273050" algn="l" defTabSz="1096963" rtl="0" eaLnBrk="1" fontAlgn="base" hangingPunct="1">
              <a:lnSpc>
                <a:spcPct val="120000"/>
              </a:lnSpc>
              <a:spcBef>
                <a:spcPts val="5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charset="0"/>
              <a:buNone/>
            </a:pPr>
            <a:r>
              <a:rPr lang="en-US" i="1" dirty="0">
                <a:solidFill>
                  <a:schemeClr val="tx1">
                    <a:lumMod val="50000"/>
                    <a:lumOff val="50000"/>
                  </a:schemeClr>
                </a:solidFill>
              </a:rPr>
              <a:t>Student Center</a:t>
            </a:r>
          </a:p>
          <a:p>
            <a:pPr marL="0" indent="0">
              <a:buFont typeface="Arial" charset="0"/>
              <a:buNone/>
            </a:pPr>
            <a:endParaRPr lang="en-US" i="1" dirty="0">
              <a:solidFill>
                <a:schemeClr val="tx1">
                  <a:lumMod val="50000"/>
                  <a:lumOff val="50000"/>
                </a:schemeClr>
              </a:solidFill>
            </a:endParaRPr>
          </a:p>
        </p:txBody>
      </p:sp>
      <p:pic>
        <p:nvPicPr>
          <p:cNvPr id="3" name="Picture 2" descr="A screenshot displays  the requested preferred name fields, First Name, Middle Name, and Last Name, where the student can enter their information." title="Preferred Name Change Request"/>
          <p:cNvPicPr>
            <a:picLocks noChangeAspect="1"/>
          </p:cNvPicPr>
          <p:nvPr/>
        </p:nvPicPr>
        <p:blipFill>
          <a:blip r:embed="rId2"/>
          <a:stretch>
            <a:fillRect/>
          </a:stretch>
        </p:blipFill>
        <p:spPr>
          <a:xfrm>
            <a:off x="1922463" y="1983037"/>
            <a:ext cx="9867741" cy="5167063"/>
          </a:xfrm>
          <a:prstGeom prst="rect">
            <a:avLst/>
          </a:prstGeom>
          <a:ln>
            <a:solidFill>
              <a:schemeClr val="accent1"/>
            </a:solidFill>
          </a:ln>
        </p:spPr>
      </p:pic>
      <p:sp>
        <p:nvSpPr>
          <p:cNvPr id="2" name="Title 19" hidden="1">
            <a:extLst>
              <a:ext uri="{FF2B5EF4-FFF2-40B4-BE49-F238E27FC236}">
                <a16:creationId xmlns:a16="http://schemas.microsoft.com/office/drawing/2014/main" id="{82549FB7-E850-4F49-A99E-0FFE303773E3}"/>
              </a:ext>
            </a:extLst>
          </p:cNvPr>
          <p:cNvSpPr>
            <a:spLocks noGrp="1"/>
          </p:cNvSpPr>
          <p:nvPr>
            <p:ph type="title" idx="4294967295"/>
          </p:nvPr>
        </p:nvSpPr>
        <p:spPr>
          <a:xfrm>
            <a:off x="834884" y="-1238258"/>
            <a:ext cx="12892088" cy="896937"/>
          </a:xfrm>
        </p:spPr>
        <p:txBody>
          <a:bodyPr/>
          <a:lstStyle/>
          <a:p>
            <a:r>
              <a:rPr lang="en-US" dirty="0"/>
              <a:t>Preferred Names</a:t>
            </a:r>
            <a:r>
              <a:rPr lang="en-US" baseline="0" dirty="0"/>
              <a:t> Student Center slide 3</a:t>
            </a:r>
            <a:endParaRPr lang="en-US" dirty="0"/>
          </a:p>
        </p:txBody>
      </p:sp>
    </p:spTree>
    <p:extLst>
      <p:ext uri="{BB962C8B-B14F-4D97-AF65-F5344CB8AC3E}">
        <p14:creationId xmlns:p14="http://schemas.microsoft.com/office/powerpoint/2010/main" val="1200233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C2CA32B-99C5-4D36-B626-340D377B4971}"/>
              </a:ext>
            </a:extLst>
          </p:cNvPr>
          <p:cNvSpPr>
            <a:spLocks noGrp="1"/>
          </p:cNvSpPr>
          <p:nvPr>
            <p:ph type="sldNum" sz="quarter" idx="24"/>
          </p:nvPr>
        </p:nvSpPr>
        <p:spPr/>
        <p:txBody>
          <a:bodyPr/>
          <a:lstStyle/>
          <a:p>
            <a:fld id="{9E131138-2B84-A04F-86C2-ABA3FF6E7279}" type="slidenum">
              <a:rPr lang="en-US" altLang="en-US" smtClean="0"/>
              <a:pPr/>
              <a:t>2</a:t>
            </a:fld>
            <a:endParaRPr lang="en-US" altLang="en-US" dirty="0"/>
          </a:p>
        </p:txBody>
      </p:sp>
      <p:sp>
        <p:nvSpPr>
          <p:cNvPr id="13" name="Title 2">
            <a:extLst>
              <a:ext uri="{FF2B5EF4-FFF2-40B4-BE49-F238E27FC236}">
                <a16:creationId xmlns:a16="http://schemas.microsoft.com/office/drawing/2014/main" id="{4314EB48-38B5-4737-9911-C2E86322CD97}"/>
              </a:ext>
            </a:extLst>
          </p:cNvPr>
          <p:cNvSpPr>
            <a:spLocks noGrp="1"/>
          </p:cNvSpPr>
          <p:nvPr>
            <p:ph type="body" sz="quarter" idx="26"/>
          </p:nvPr>
        </p:nvSpPr>
        <p:spPr>
          <a:xfrm>
            <a:off x="634790" y="1024759"/>
            <a:ext cx="6981163" cy="1655048"/>
          </a:xfrm>
        </p:spPr>
        <p:txBody>
          <a:bodyPr/>
          <a:lstStyle/>
          <a:p>
            <a:r>
              <a:rPr lang="en-US" dirty="0"/>
              <a:t>Why Gender Inclusion Matters</a:t>
            </a:r>
          </a:p>
        </p:txBody>
      </p:sp>
      <p:sp>
        <p:nvSpPr>
          <p:cNvPr id="4" name="Text Placeholder 3">
            <a:extLst>
              <a:ext uri="{FF2B5EF4-FFF2-40B4-BE49-F238E27FC236}">
                <a16:creationId xmlns:a16="http://schemas.microsoft.com/office/drawing/2014/main" id="{3745138D-1E9E-44A0-B667-8358A2CCBD37}"/>
              </a:ext>
            </a:extLst>
          </p:cNvPr>
          <p:cNvSpPr>
            <a:spLocks noGrp="1"/>
          </p:cNvSpPr>
          <p:nvPr>
            <p:ph type="body" sz="quarter" idx="25"/>
          </p:nvPr>
        </p:nvSpPr>
        <p:spPr>
          <a:xfrm>
            <a:off x="634790" y="2682298"/>
            <a:ext cx="7043147" cy="4888489"/>
          </a:xfrm>
        </p:spPr>
        <p:txBody>
          <a:bodyPr/>
          <a:lstStyle/>
          <a:p>
            <a:r>
              <a:rPr lang="en-US" sz="3000" dirty="0"/>
              <a:t>Policy imperative</a:t>
            </a:r>
          </a:p>
          <a:p>
            <a:pPr lvl="1"/>
            <a:r>
              <a:rPr lang="en-US" sz="2400" dirty="0"/>
              <a:t>CSU EO 1095/1096/1097 prohibits discrimination on the basis of gender identity</a:t>
            </a:r>
          </a:p>
          <a:p>
            <a:r>
              <a:rPr lang="en-US" sz="3000" dirty="0"/>
              <a:t>Educational imperative</a:t>
            </a:r>
          </a:p>
          <a:p>
            <a:pPr lvl="1"/>
            <a:r>
              <a:rPr lang="en-US" sz="2400" dirty="0"/>
              <a:t>Chancellor White’s Commitment to Inclusive Excellence (January 2018)*</a:t>
            </a:r>
          </a:p>
          <a:p>
            <a:pPr lvl="1"/>
            <a:r>
              <a:rPr lang="en-US" sz="2400" dirty="0"/>
              <a:t>Students are more active, engaged learners when they feel embraced and included</a:t>
            </a:r>
          </a:p>
          <a:p>
            <a:pPr marL="0" indent="0">
              <a:buNone/>
            </a:pPr>
            <a:r>
              <a:rPr lang="en-US" sz="2400" dirty="0">
                <a:hlinkClick r:id="rId3"/>
              </a:rPr>
              <a:t>*Link to CSU Website on Inclusive Excellence</a:t>
            </a:r>
            <a:endParaRPr lang="en-US" sz="2400" dirty="0"/>
          </a:p>
        </p:txBody>
      </p:sp>
      <p:pic>
        <p:nvPicPr>
          <p:cNvPr id="8" name="Picture Placeholder 7" descr="Photograph of students at San Luis Obispo campus">
            <a:extLst>
              <a:ext uri="{FF2B5EF4-FFF2-40B4-BE49-F238E27FC236}">
                <a16:creationId xmlns:a16="http://schemas.microsoft.com/office/drawing/2014/main" id="{E2910B34-63B7-4FBF-B040-11673BEE77C4}"/>
              </a:ext>
            </a:extLst>
          </p:cNvPr>
          <p:cNvPicPr>
            <a:picLocks noGrp="1" noChangeAspect="1"/>
          </p:cNvPicPr>
          <p:nvPr>
            <p:ph type="pic" sz="quarter" idx="10"/>
          </p:nvPr>
        </p:nvPicPr>
        <p:blipFill rotWithShape="1">
          <a:blip r:embed="rId4"/>
          <a:srcRect t="12491" r="11364" b="12491"/>
          <a:stretch/>
        </p:blipFill>
        <p:spPr>
          <a:xfrm>
            <a:off x="8146473" y="0"/>
            <a:ext cx="6483927" cy="8229600"/>
          </a:xfrm>
        </p:spPr>
      </p:pic>
      <p:sp>
        <p:nvSpPr>
          <p:cNvPr id="15" name="Title 2" hidden="1">
            <a:extLst>
              <a:ext uri="{FF2B5EF4-FFF2-40B4-BE49-F238E27FC236}">
                <a16:creationId xmlns:a16="http://schemas.microsoft.com/office/drawing/2014/main" id="{214FBC57-CE19-4354-9259-56FDFF6E6723}"/>
              </a:ext>
            </a:extLst>
          </p:cNvPr>
          <p:cNvSpPr>
            <a:spLocks noGrp="1"/>
          </p:cNvSpPr>
          <p:nvPr>
            <p:ph type="title" idx="4294967295"/>
          </p:nvPr>
        </p:nvSpPr>
        <p:spPr>
          <a:xfrm>
            <a:off x="457200" y="-1513338"/>
            <a:ext cx="12892088" cy="896937"/>
          </a:xfrm>
        </p:spPr>
        <p:txBody>
          <a:bodyPr/>
          <a:lstStyle/>
          <a:p>
            <a:r>
              <a:rPr lang="en-US" dirty="0"/>
              <a:t>Why Gender Inclusion Matters</a:t>
            </a:r>
          </a:p>
        </p:txBody>
      </p:sp>
    </p:spTree>
    <p:extLst>
      <p:ext uri="{BB962C8B-B14F-4D97-AF65-F5344CB8AC3E}">
        <p14:creationId xmlns:p14="http://schemas.microsoft.com/office/powerpoint/2010/main" val="3771730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a:spLocks noGrp="1"/>
          </p:cNvSpPr>
          <p:nvPr>
            <p:ph type="sldNum" sz="quarter" idx="29"/>
          </p:nvPr>
        </p:nvSpPr>
        <p:spPr/>
        <p:txBody>
          <a:bodyPr/>
          <a:lstStyle/>
          <a:p>
            <a:fld id="{6C9686C1-DB47-8441-80A6-071E2EAEA2B5}" type="slidenum">
              <a:rPr lang="en-US" altLang="en-US" smtClean="0"/>
              <a:pPr/>
              <a:t>20</a:t>
            </a:fld>
            <a:endParaRPr lang="en-US" altLang="en-US" dirty="0"/>
          </a:p>
        </p:txBody>
      </p:sp>
      <p:sp>
        <p:nvSpPr>
          <p:cNvPr id="11" name="Text Placeholder 1"/>
          <p:cNvSpPr>
            <a:spLocks noGrp="1"/>
          </p:cNvSpPr>
          <p:nvPr>
            <p:ph type="body" sz="quarter" idx="26"/>
          </p:nvPr>
        </p:nvSpPr>
        <p:spPr>
          <a:xfrm>
            <a:off x="8449938" y="107210"/>
            <a:ext cx="6076110" cy="1754326"/>
          </a:xfrm>
        </p:spPr>
        <p:txBody>
          <a:bodyPr/>
          <a:lstStyle/>
          <a:p>
            <a:pPr algn="ctr"/>
            <a:r>
              <a:rPr lang="en-US" dirty="0"/>
              <a:t>Preferred Names</a:t>
            </a:r>
          </a:p>
        </p:txBody>
      </p:sp>
      <p:sp>
        <p:nvSpPr>
          <p:cNvPr id="9" name="Text Placeholder 2"/>
          <p:cNvSpPr txBox="1">
            <a:spLocks/>
          </p:cNvSpPr>
          <p:nvPr/>
        </p:nvSpPr>
        <p:spPr bwMode="auto">
          <a:xfrm>
            <a:off x="10087825" y="990466"/>
            <a:ext cx="3815461" cy="667101"/>
          </a:xfrm>
          <a:prstGeom prst="rect">
            <a:avLst/>
          </a:prstGeom>
          <a:solidFill>
            <a:schemeClr val="bg1">
              <a:alpha val="4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182880" rIns="274320" bIns="91440" numCol="1" anchor="t" anchorCtr="0" compatLnSpc="1">
            <a:prstTxWarp prst="textNoShape">
              <a:avLst/>
            </a:prstTxWarp>
            <a:noAutofit/>
          </a:bodyPr>
          <a:lstStyle>
            <a:lvl1pPr marL="273050" indent="-273050" algn="l" defTabSz="1096963" rtl="0" eaLnBrk="1" fontAlgn="base" hangingPunct="1">
              <a:lnSpc>
                <a:spcPct val="120000"/>
              </a:lnSpc>
              <a:spcBef>
                <a:spcPts val="900"/>
              </a:spcBef>
              <a:spcAft>
                <a:spcPct val="0"/>
              </a:spcAft>
              <a:buClr>
                <a:schemeClr val="tx2"/>
              </a:buClr>
              <a:buFont typeface="Arial" charset="0"/>
              <a:buChar char="•"/>
              <a:defRPr sz="3200" kern="1200">
                <a:solidFill>
                  <a:schemeClr val="tx1"/>
                </a:solidFill>
                <a:latin typeface="Arial" charset="0"/>
                <a:ea typeface="Arial" charset="0"/>
                <a:cs typeface="Arial" charset="0"/>
              </a:defRPr>
            </a:lvl1pPr>
            <a:lvl2pPr marL="731520" indent="-273050" algn="l" defTabSz="1096963" rtl="0" eaLnBrk="1" fontAlgn="base" hangingPunct="1">
              <a:lnSpc>
                <a:spcPct val="120000"/>
              </a:lnSpc>
              <a:spcBef>
                <a:spcPts val="1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280160" indent="-273050" algn="l" defTabSz="1096963" rtl="0" eaLnBrk="1" fontAlgn="base" hangingPunct="1">
              <a:lnSpc>
                <a:spcPct val="120000"/>
              </a:lnSpc>
              <a:spcBef>
                <a:spcPts val="5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charset="0"/>
              <a:buNone/>
            </a:pPr>
            <a:r>
              <a:rPr lang="en-US" i="1" dirty="0">
                <a:solidFill>
                  <a:schemeClr val="tx1">
                    <a:lumMod val="50000"/>
                    <a:lumOff val="50000"/>
                  </a:schemeClr>
                </a:solidFill>
              </a:rPr>
              <a:t>Student Center</a:t>
            </a:r>
          </a:p>
          <a:p>
            <a:pPr marL="0" indent="0">
              <a:buFont typeface="Arial" charset="0"/>
              <a:buNone/>
            </a:pPr>
            <a:endParaRPr lang="en-US" i="1" dirty="0">
              <a:solidFill>
                <a:schemeClr val="tx1">
                  <a:lumMod val="50000"/>
                  <a:lumOff val="50000"/>
                </a:schemeClr>
              </a:solidFill>
            </a:endParaRPr>
          </a:p>
        </p:txBody>
      </p:sp>
      <p:pic>
        <p:nvPicPr>
          <p:cNvPr id="6" name="Picture 5" descr="The screenshot displays what the change of a student's name after a request is submitted. Sue Ann Sailor is now Suzy Sailor. Suzy Sailor and the preferred name type are identified with a red box to point out the change. " title="Student Center"/>
          <p:cNvPicPr>
            <a:picLocks noChangeAspect="1"/>
          </p:cNvPicPr>
          <p:nvPr/>
        </p:nvPicPr>
        <p:blipFill>
          <a:blip r:embed="rId2"/>
          <a:stretch>
            <a:fillRect/>
          </a:stretch>
        </p:blipFill>
        <p:spPr>
          <a:xfrm>
            <a:off x="683419" y="2524323"/>
            <a:ext cx="13043553" cy="3974951"/>
          </a:xfrm>
          <a:prstGeom prst="rect">
            <a:avLst/>
          </a:prstGeom>
          <a:ln>
            <a:solidFill>
              <a:schemeClr val="accent1"/>
            </a:solidFill>
          </a:ln>
        </p:spPr>
      </p:pic>
      <p:sp>
        <p:nvSpPr>
          <p:cNvPr id="2" name="Title 19" hidden="1">
            <a:extLst>
              <a:ext uri="{FF2B5EF4-FFF2-40B4-BE49-F238E27FC236}">
                <a16:creationId xmlns:a16="http://schemas.microsoft.com/office/drawing/2014/main" id="{82549FB7-E850-4F49-A99E-0FFE303773E3}"/>
              </a:ext>
            </a:extLst>
          </p:cNvPr>
          <p:cNvSpPr>
            <a:spLocks noGrp="1"/>
          </p:cNvSpPr>
          <p:nvPr>
            <p:ph type="title" idx="4294967295"/>
          </p:nvPr>
        </p:nvSpPr>
        <p:spPr>
          <a:xfrm>
            <a:off x="834884" y="-1238258"/>
            <a:ext cx="12892088" cy="896937"/>
          </a:xfrm>
        </p:spPr>
        <p:txBody>
          <a:bodyPr/>
          <a:lstStyle/>
          <a:p>
            <a:r>
              <a:rPr lang="en-US" dirty="0"/>
              <a:t>Preferred Names</a:t>
            </a:r>
            <a:r>
              <a:rPr lang="en-US" baseline="0" dirty="0"/>
              <a:t> Student Center slide 4</a:t>
            </a:r>
            <a:endParaRPr lang="en-US" dirty="0"/>
          </a:p>
        </p:txBody>
      </p:sp>
    </p:spTree>
    <p:extLst>
      <p:ext uri="{BB962C8B-B14F-4D97-AF65-F5344CB8AC3E}">
        <p14:creationId xmlns:p14="http://schemas.microsoft.com/office/powerpoint/2010/main" val="2497454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a:spLocks noGrp="1"/>
          </p:cNvSpPr>
          <p:nvPr>
            <p:ph type="sldNum" sz="quarter" idx="29"/>
          </p:nvPr>
        </p:nvSpPr>
        <p:spPr/>
        <p:txBody>
          <a:bodyPr/>
          <a:lstStyle/>
          <a:p>
            <a:fld id="{6C9686C1-DB47-8441-80A6-071E2EAEA2B5}" type="slidenum">
              <a:rPr lang="en-US" altLang="en-US" smtClean="0"/>
              <a:pPr/>
              <a:t>21</a:t>
            </a:fld>
            <a:endParaRPr lang="en-US" altLang="en-US" dirty="0"/>
          </a:p>
        </p:txBody>
      </p:sp>
      <p:sp>
        <p:nvSpPr>
          <p:cNvPr id="11" name="Text Placeholder 1"/>
          <p:cNvSpPr>
            <a:spLocks noGrp="1"/>
          </p:cNvSpPr>
          <p:nvPr>
            <p:ph type="body" sz="quarter" idx="26"/>
          </p:nvPr>
        </p:nvSpPr>
        <p:spPr>
          <a:xfrm>
            <a:off x="8449938" y="107210"/>
            <a:ext cx="6076110" cy="1754326"/>
          </a:xfrm>
        </p:spPr>
        <p:txBody>
          <a:bodyPr/>
          <a:lstStyle/>
          <a:p>
            <a:pPr algn="ctr"/>
            <a:r>
              <a:rPr lang="en-US" dirty="0"/>
              <a:t>Preferred Names</a:t>
            </a:r>
          </a:p>
        </p:txBody>
      </p:sp>
      <p:sp>
        <p:nvSpPr>
          <p:cNvPr id="9" name="Text Placeholder 2"/>
          <p:cNvSpPr txBox="1">
            <a:spLocks/>
          </p:cNvSpPr>
          <p:nvPr/>
        </p:nvSpPr>
        <p:spPr bwMode="auto">
          <a:xfrm>
            <a:off x="10087825" y="1040946"/>
            <a:ext cx="3815461" cy="520794"/>
          </a:xfrm>
          <a:prstGeom prst="rect">
            <a:avLst/>
          </a:prstGeom>
          <a:solidFill>
            <a:schemeClr val="bg1">
              <a:alpha val="4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182880" rIns="274320" bIns="91440" numCol="1" anchor="t" anchorCtr="0" compatLnSpc="1">
            <a:prstTxWarp prst="textNoShape">
              <a:avLst/>
            </a:prstTxWarp>
            <a:noAutofit/>
          </a:bodyPr>
          <a:lstStyle>
            <a:lvl1pPr marL="273050" indent="-273050" algn="l" defTabSz="1096963" rtl="0" eaLnBrk="1" fontAlgn="base" hangingPunct="1">
              <a:lnSpc>
                <a:spcPct val="120000"/>
              </a:lnSpc>
              <a:spcBef>
                <a:spcPts val="900"/>
              </a:spcBef>
              <a:spcAft>
                <a:spcPct val="0"/>
              </a:spcAft>
              <a:buClr>
                <a:schemeClr val="tx2"/>
              </a:buClr>
              <a:buFont typeface="Arial" charset="0"/>
              <a:buChar char="•"/>
              <a:defRPr sz="3200" kern="1200">
                <a:solidFill>
                  <a:schemeClr val="tx1"/>
                </a:solidFill>
                <a:latin typeface="Arial" charset="0"/>
                <a:ea typeface="Arial" charset="0"/>
                <a:cs typeface="Arial" charset="0"/>
              </a:defRPr>
            </a:lvl1pPr>
            <a:lvl2pPr marL="731520" indent="-273050" algn="l" defTabSz="1096963" rtl="0" eaLnBrk="1" fontAlgn="base" hangingPunct="1">
              <a:lnSpc>
                <a:spcPct val="120000"/>
              </a:lnSpc>
              <a:spcBef>
                <a:spcPts val="1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280160" indent="-273050" algn="l" defTabSz="1096963" rtl="0" eaLnBrk="1" fontAlgn="base" hangingPunct="1">
              <a:lnSpc>
                <a:spcPct val="120000"/>
              </a:lnSpc>
              <a:spcBef>
                <a:spcPts val="5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charset="0"/>
              <a:buNone/>
            </a:pPr>
            <a:r>
              <a:rPr lang="en-US" i="1" dirty="0">
                <a:solidFill>
                  <a:schemeClr val="tx1">
                    <a:lumMod val="50000"/>
                    <a:lumOff val="50000"/>
                  </a:schemeClr>
                </a:solidFill>
              </a:rPr>
              <a:t>Student Center</a:t>
            </a:r>
          </a:p>
          <a:p>
            <a:pPr marL="0" indent="0">
              <a:buFont typeface="Arial" charset="0"/>
              <a:buNone/>
            </a:pPr>
            <a:endParaRPr lang="en-US" i="1" dirty="0">
              <a:solidFill>
                <a:schemeClr val="tx1">
                  <a:lumMod val="50000"/>
                  <a:lumOff val="50000"/>
                </a:schemeClr>
              </a:solidFill>
            </a:endParaRPr>
          </a:p>
        </p:txBody>
      </p:sp>
      <p:pic>
        <p:nvPicPr>
          <p:cNvPr id="8" name="Picture 7" descr="A screenshot displays the name change to the preferred name. Suzy's Student Center is identified with a red box." title="Student Center"/>
          <p:cNvPicPr>
            <a:picLocks noChangeAspect="1"/>
          </p:cNvPicPr>
          <p:nvPr/>
        </p:nvPicPr>
        <p:blipFill>
          <a:blip r:embed="rId2"/>
          <a:stretch>
            <a:fillRect/>
          </a:stretch>
        </p:blipFill>
        <p:spPr>
          <a:xfrm>
            <a:off x="1683163" y="1860405"/>
            <a:ext cx="9197717" cy="5830695"/>
          </a:xfrm>
          <a:prstGeom prst="rect">
            <a:avLst/>
          </a:prstGeom>
          <a:ln>
            <a:solidFill>
              <a:schemeClr val="accent1"/>
            </a:solidFill>
          </a:ln>
        </p:spPr>
      </p:pic>
      <p:sp>
        <p:nvSpPr>
          <p:cNvPr id="2" name="Title 19" hidden="1">
            <a:extLst>
              <a:ext uri="{FF2B5EF4-FFF2-40B4-BE49-F238E27FC236}">
                <a16:creationId xmlns:a16="http://schemas.microsoft.com/office/drawing/2014/main" id="{82549FB7-E850-4F49-A99E-0FFE303773E3}"/>
              </a:ext>
            </a:extLst>
          </p:cNvPr>
          <p:cNvSpPr>
            <a:spLocks noGrp="1"/>
          </p:cNvSpPr>
          <p:nvPr>
            <p:ph type="title" idx="4294967295"/>
          </p:nvPr>
        </p:nvSpPr>
        <p:spPr>
          <a:xfrm>
            <a:off x="834884" y="-1238258"/>
            <a:ext cx="12892088" cy="896937"/>
          </a:xfrm>
        </p:spPr>
        <p:txBody>
          <a:bodyPr/>
          <a:lstStyle/>
          <a:p>
            <a:r>
              <a:rPr lang="en-US" dirty="0"/>
              <a:t>Preferred Names</a:t>
            </a:r>
            <a:r>
              <a:rPr lang="en-US" baseline="0" dirty="0"/>
              <a:t> Student Center slide 5</a:t>
            </a:r>
            <a:endParaRPr lang="en-US" dirty="0"/>
          </a:p>
        </p:txBody>
      </p:sp>
    </p:spTree>
    <p:extLst>
      <p:ext uri="{BB962C8B-B14F-4D97-AF65-F5344CB8AC3E}">
        <p14:creationId xmlns:p14="http://schemas.microsoft.com/office/powerpoint/2010/main" val="3149794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0"/>
          <p:cNvSpPr>
            <a:spLocks noGrp="1"/>
          </p:cNvSpPr>
          <p:nvPr>
            <p:ph type="sldNum" sz="quarter" idx="29"/>
          </p:nvPr>
        </p:nvSpPr>
        <p:spPr/>
        <p:txBody>
          <a:bodyPr/>
          <a:lstStyle/>
          <a:p>
            <a:fld id="{6C9686C1-DB47-8441-80A6-071E2EAEA2B5}" type="slidenum">
              <a:rPr lang="en-US" altLang="en-US" smtClean="0"/>
              <a:pPr/>
              <a:t>22</a:t>
            </a:fld>
            <a:endParaRPr lang="en-US" altLang="en-US" dirty="0"/>
          </a:p>
        </p:txBody>
      </p:sp>
      <p:sp>
        <p:nvSpPr>
          <p:cNvPr id="9" name="Text Placeholder 1"/>
          <p:cNvSpPr>
            <a:spLocks noGrp="1"/>
          </p:cNvSpPr>
          <p:nvPr>
            <p:ph type="body" sz="quarter" idx="26"/>
          </p:nvPr>
        </p:nvSpPr>
        <p:spPr>
          <a:xfrm>
            <a:off x="8306718" y="106431"/>
            <a:ext cx="5988940" cy="1754326"/>
          </a:xfrm>
        </p:spPr>
        <p:txBody>
          <a:bodyPr/>
          <a:lstStyle/>
          <a:p>
            <a:pPr algn="ctr"/>
            <a:r>
              <a:rPr lang="en-US" dirty="0"/>
              <a:t>Preferred Names</a:t>
            </a:r>
          </a:p>
        </p:txBody>
      </p:sp>
      <p:sp>
        <p:nvSpPr>
          <p:cNvPr id="7" name="Text Placeholder 2"/>
          <p:cNvSpPr txBox="1">
            <a:spLocks/>
          </p:cNvSpPr>
          <p:nvPr/>
        </p:nvSpPr>
        <p:spPr bwMode="auto">
          <a:xfrm>
            <a:off x="10480197" y="983594"/>
            <a:ext cx="3815461" cy="667101"/>
          </a:xfrm>
          <a:prstGeom prst="rect">
            <a:avLst/>
          </a:prstGeom>
          <a:solidFill>
            <a:schemeClr val="bg1">
              <a:alpha val="4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182880" rIns="274320" bIns="91440" numCol="1" anchor="t" anchorCtr="0" compatLnSpc="1">
            <a:prstTxWarp prst="textNoShape">
              <a:avLst/>
            </a:prstTxWarp>
            <a:noAutofit/>
          </a:bodyPr>
          <a:lstStyle>
            <a:lvl1pPr marL="273050" indent="-273050" algn="l" defTabSz="1096963" rtl="0" eaLnBrk="1" fontAlgn="base" hangingPunct="1">
              <a:lnSpc>
                <a:spcPct val="120000"/>
              </a:lnSpc>
              <a:spcBef>
                <a:spcPts val="900"/>
              </a:spcBef>
              <a:spcAft>
                <a:spcPct val="0"/>
              </a:spcAft>
              <a:buClr>
                <a:schemeClr val="tx2"/>
              </a:buClr>
              <a:buFont typeface="Arial" charset="0"/>
              <a:buChar char="•"/>
              <a:defRPr sz="3200" kern="1200">
                <a:solidFill>
                  <a:schemeClr val="tx1"/>
                </a:solidFill>
                <a:latin typeface="Arial" charset="0"/>
                <a:ea typeface="Arial" charset="0"/>
                <a:cs typeface="Arial" charset="0"/>
              </a:defRPr>
            </a:lvl1pPr>
            <a:lvl2pPr marL="731520" indent="-273050" algn="l" defTabSz="1096963" rtl="0" eaLnBrk="1" fontAlgn="base" hangingPunct="1">
              <a:lnSpc>
                <a:spcPct val="120000"/>
              </a:lnSpc>
              <a:spcBef>
                <a:spcPts val="1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280160" indent="-273050" algn="l" defTabSz="1096963" rtl="0" eaLnBrk="1" fontAlgn="base" hangingPunct="1">
              <a:lnSpc>
                <a:spcPct val="120000"/>
              </a:lnSpc>
              <a:spcBef>
                <a:spcPts val="5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charset="0"/>
              <a:buNone/>
            </a:pPr>
            <a:r>
              <a:rPr lang="en-US" i="1" dirty="0">
                <a:solidFill>
                  <a:schemeClr val="tx1">
                    <a:lumMod val="50000"/>
                    <a:lumOff val="50000"/>
                  </a:schemeClr>
                </a:solidFill>
              </a:rPr>
              <a:t>Class Roster</a:t>
            </a:r>
          </a:p>
          <a:p>
            <a:pPr marL="0" indent="0">
              <a:buFont typeface="Arial" charset="0"/>
              <a:buNone/>
            </a:pPr>
            <a:endParaRPr lang="en-US" i="1" dirty="0">
              <a:solidFill>
                <a:schemeClr val="tx1">
                  <a:lumMod val="50000"/>
                  <a:lumOff val="50000"/>
                </a:schemeClr>
              </a:solidFill>
            </a:endParaRPr>
          </a:p>
        </p:txBody>
      </p:sp>
      <p:pic>
        <p:nvPicPr>
          <p:cNvPr id="2" name="Picture 1" descr="The screenshot displays a class roster and identifies the preferred name with a red box." title="Class Roster"/>
          <p:cNvPicPr>
            <a:picLocks noChangeAspect="1"/>
          </p:cNvPicPr>
          <p:nvPr/>
        </p:nvPicPr>
        <p:blipFill>
          <a:blip r:embed="rId2"/>
          <a:stretch>
            <a:fillRect/>
          </a:stretch>
        </p:blipFill>
        <p:spPr>
          <a:xfrm>
            <a:off x="1487278" y="1860757"/>
            <a:ext cx="9301618" cy="6035717"/>
          </a:xfrm>
          <a:prstGeom prst="rect">
            <a:avLst/>
          </a:prstGeom>
          <a:ln>
            <a:solidFill>
              <a:schemeClr val="accent1"/>
            </a:solidFill>
          </a:ln>
        </p:spPr>
      </p:pic>
      <p:sp>
        <p:nvSpPr>
          <p:cNvPr id="3" name="Title 20" hidden="1">
            <a:extLst>
              <a:ext uri="{FF2B5EF4-FFF2-40B4-BE49-F238E27FC236}">
                <a16:creationId xmlns:a16="http://schemas.microsoft.com/office/drawing/2014/main" id="{BEAF8E54-0B23-4151-82AB-3658873E7D82}"/>
              </a:ext>
            </a:extLst>
          </p:cNvPr>
          <p:cNvSpPr>
            <a:spLocks noGrp="1"/>
          </p:cNvSpPr>
          <p:nvPr>
            <p:ph type="title" idx="4294967295"/>
          </p:nvPr>
        </p:nvSpPr>
        <p:spPr>
          <a:xfrm>
            <a:off x="869156" y="-1696728"/>
            <a:ext cx="12892088" cy="896937"/>
          </a:xfrm>
        </p:spPr>
        <p:txBody>
          <a:bodyPr/>
          <a:lstStyle/>
          <a:p>
            <a:r>
              <a:rPr lang="en-US" dirty="0"/>
              <a:t>Preferred Names Class Roster</a:t>
            </a:r>
          </a:p>
        </p:txBody>
      </p:sp>
    </p:spTree>
    <p:extLst>
      <p:ext uri="{BB962C8B-B14F-4D97-AF65-F5344CB8AC3E}">
        <p14:creationId xmlns:p14="http://schemas.microsoft.com/office/powerpoint/2010/main" val="2385042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1"/>
          <p:cNvSpPr>
            <a:spLocks noGrp="1"/>
          </p:cNvSpPr>
          <p:nvPr>
            <p:ph type="sldNum" sz="quarter" idx="29"/>
          </p:nvPr>
        </p:nvSpPr>
        <p:spPr/>
        <p:txBody>
          <a:bodyPr/>
          <a:lstStyle/>
          <a:p>
            <a:fld id="{6C9686C1-DB47-8441-80A6-071E2EAEA2B5}" type="slidenum">
              <a:rPr lang="en-US" altLang="en-US" smtClean="0"/>
              <a:pPr/>
              <a:t>23</a:t>
            </a:fld>
            <a:endParaRPr lang="en-US" altLang="en-US" dirty="0"/>
          </a:p>
        </p:txBody>
      </p:sp>
      <p:sp>
        <p:nvSpPr>
          <p:cNvPr id="9" name="Text Placeholder 1"/>
          <p:cNvSpPr>
            <a:spLocks noGrp="1"/>
          </p:cNvSpPr>
          <p:nvPr>
            <p:ph type="body" sz="quarter" idx="26"/>
          </p:nvPr>
        </p:nvSpPr>
        <p:spPr>
          <a:xfrm>
            <a:off x="8449937" y="106431"/>
            <a:ext cx="5845721" cy="1754326"/>
          </a:xfrm>
        </p:spPr>
        <p:txBody>
          <a:bodyPr/>
          <a:lstStyle/>
          <a:p>
            <a:pPr algn="ctr"/>
            <a:r>
              <a:rPr lang="en-US" dirty="0"/>
              <a:t>Preferred Names</a:t>
            </a:r>
          </a:p>
        </p:txBody>
      </p:sp>
      <p:sp>
        <p:nvSpPr>
          <p:cNvPr id="7" name="Text Placeholder 2"/>
          <p:cNvSpPr txBox="1">
            <a:spLocks/>
          </p:cNvSpPr>
          <p:nvPr/>
        </p:nvSpPr>
        <p:spPr bwMode="auto">
          <a:xfrm>
            <a:off x="10257159" y="1030255"/>
            <a:ext cx="3815461" cy="667101"/>
          </a:xfrm>
          <a:prstGeom prst="rect">
            <a:avLst/>
          </a:prstGeom>
          <a:solidFill>
            <a:schemeClr val="bg1">
              <a:alpha val="4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182880" rIns="274320" bIns="91440" numCol="1" anchor="t" anchorCtr="0" compatLnSpc="1">
            <a:prstTxWarp prst="textNoShape">
              <a:avLst/>
            </a:prstTxWarp>
            <a:noAutofit/>
          </a:bodyPr>
          <a:lstStyle>
            <a:lvl1pPr marL="273050" indent="-273050" algn="l" defTabSz="1096963" rtl="0" eaLnBrk="1" fontAlgn="base" hangingPunct="1">
              <a:lnSpc>
                <a:spcPct val="120000"/>
              </a:lnSpc>
              <a:spcBef>
                <a:spcPts val="900"/>
              </a:spcBef>
              <a:spcAft>
                <a:spcPct val="0"/>
              </a:spcAft>
              <a:buClr>
                <a:schemeClr val="tx2"/>
              </a:buClr>
              <a:buFont typeface="Arial" charset="0"/>
              <a:buChar char="•"/>
              <a:defRPr sz="3200" kern="1200">
                <a:solidFill>
                  <a:schemeClr val="tx1"/>
                </a:solidFill>
                <a:latin typeface="Arial" charset="0"/>
                <a:ea typeface="Arial" charset="0"/>
                <a:cs typeface="Arial" charset="0"/>
              </a:defRPr>
            </a:lvl1pPr>
            <a:lvl2pPr marL="731520" indent="-273050" algn="l" defTabSz="1096963" rtl="0" eaLnBrk="1" fontAlgn="base" hangingPunct="1">
              <a:lnSpc>
                <a:spcPct val="120000"/>
              </a:lnSpc>
              <a:spcBef>
                <a:spcPts val="1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280160" indent="-273050" algn="l" defTabSz="1096963" rtl="0" eaLnBrk="1" fontAlgn="base" hangingPunct="1">
              <a:lnSpc>
                <a:spcPct val="120000"/>
              </a:lnSpc>
              <a:spcBef>
                <a:spcPts val="5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charset="0"/>
              <a:buNone/>
            </a:pPr>
            <a:r>
              <a:rPr lang="en-US" i="1" dirty="0">
                <a:solidFill>
                  <a:schemeClr val="tx1">
                    <a:lumMod val="50000"/>
                    <a:lumOff val="50000"/>
                  </a:schemeClr>
                </a:solidFill>
              </a:rPr>
              <a:t>Grade Roster</a:t>
            </a:r>
          </a:p>
          <a:p>
            <a:pPr marL="0" indent="0">
              <a:buFont typeface="Arial" charset="0"/>
              <a:buNone/>
            </a:pPr>
            <a:endParaRPr lang="en-US" i="1" dirty="0">
              <a:solidFill>
                <a:schemeClr val="tx1">
                  <a:lumMod val="50000"/>
                  <a:lumOff val="50000"/>
                </a:schemeClr>
              </a:solidFill>
            </a:endParaRPr>
          </a:p>
        </p:txBody>
      </p:sp>
      <p:pic>
        <p:nvPicPr>
          <p:cNvPr id="3" name="Picture 2" descr="A screenshot displays the preferred name on the grade roster. The preferred name is identified with a red box." title="Grade Roster"/>
          <p:cNvPicPr>
            <a:picLocks noChangeAspect="1"/>
          </p:cNvPicPr>
          <p:nvPr/>
        </p:nvPicPr>
        <p:blipFill>
          <a:blip r:embed="rId2"/>
          <a:stretch>
            <a:fillRect/>
          </a:stretch>
        </p:blipFill>
        <p:spPr>
          <a:xfrm>
            <a:off x="2135506" y="2355802"/>
            <a:ext cx="9720085" cy="3835678"/>
          </a:xfrm>
          <a:prstGeom prst="rect">
            <a:avLst/>
          </a:prstGeom>
          <a:ln>
            <a:solidFill>
              <a:schemeClr val="accent1"/>
            </a:solidFill>
          </a:ln>
        </p:spPr>
      </p:pic>
      <p:sp>
        <p:nvSpPr>
          <p:cNvPr id="2" name="Title 21" hidden="1">
            <a:extLst>
              <a:ext uri="{FF2B5EF4-FFF2-40B4-BE49-F238E27FC236}">
                <a16:creationId xmlns:a16="http://schemas.microsoft.com/office/drawing/2014/main" id="{602951F4-5DD8-4214-8367-DC00AD1FF1BB}"/>
              </a:ext>
            </a:extLst>
          </p:cNvPr>
          <p:cNvSpPr>
            <a:spLocks noGrp="1"/>
          </p:cNvSpPr>
          <p:nvPr>
            <p:ph type="title" idx="4294967295"/>
          </p:nvPr>
        </p:nvSpPr>
        <p:spPr>
          <a:xfrm>
            <a:off x="869156" y="-1592728"/>
            <a:ext cx="12892088" cy="896937"/>
          </a:xfrm>
        </p:spPr>
        <p:txBody>
          <a:bodyPr/>
          <a:lstStyle/>
          <a:p>
            <a:r>
              <a:rPr lang="en-US" dirty="0"/>
              <a:t>Preferred Names Grade Roster</a:t>
            </a:r>
          </a:p>
        </p:txBody>
      </p:sp>
    </p:spTree>
    <p:extLst>
      <p:ext uri="{BB962C8B-B14F-4D97-AF65-F5344CB8AC3E}">
        <p14:creationId xmlns:p14="http://schemas.microsoft.com/office/powerpoint/2010/main" val="147556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2"/>
          <p:cNvSpPr>
            <a:spLocks noGrp="1"/>
          </p:cNvSpPr>
          <p:nvPr>
            <p:ph type="sldNum" sz="quarter" idx="29"/>
          </p:nvPr>
        </p:nvSpPr>
        <p:spPr/>
        <p:txBody>
          <a:bodyPr/>
          <a:lstStyle/>
          <a:p>
            <a:fld id="{6C9686C1-DB47-8441-80A6-071E2EAEA2B5}" type="slidenum">
              <a:rPr lang="en-US" altLang="en-US" smtClean="0"/>
              <a:pPr/>
              <a:t>24</a:t>
            </a:fld>
            <a:endParaRPr lang="en-US" altLang="en-US" dirty="0"/>
          </a:p>
        </p:txBody>
      </p:sp>
      <p:sp>
        <p:nvSpPr>
          <p:cNvPr id="10" name="Text Placeholder 1"/>
          <p:cNvSpPr>
            <a:spLocks noGrp="1"/>
          </p:cNvSpPr>
          <p:nvPr>
            <p:ph type="body" sz="quarter" idx="26"/>
          </p:nvPr>
        </p:nvSpPr>
        <p:spPr>
          <a:xfrm>
            <a:off x="451123" y="1154072"/>
            <a:ext cx="6061253" cy="923330"/>
          </a:xfrm>
        </p:spPr>
        <p:txBody>
          <a:bodyPr/>
          <a:lstStyle/>
          <a:p>
            <a:pPr algn="ctr"/>
            <a:r>
              <a:rPr lang="en-US" dirty="0"/>
              <a:t>Preferred Names</a:t>
            </a:r>
          </a:p>
        </p:txBody>
      </p:sp>
      <p:sp>
        <p:nvSpPr>
          <p:cNvPr id="9" name="Text Placeholder 2"/>
          <p:cNvSpPr txBox="1">
            <a:spLocks/>
          </p:cNvSpPr>
          <p:nvPr/>
        </p:nvSpPr>
        <p:spPr bwMode="auto">
          <a:xfrm>
            <a:off x="1362925" y="2084566"/>
            <a:ext cx="3815461" cy="667101"/>
          </a:xfrm>
          <a:prstGeom prst="rect">
            <a:avLst/>
          </a:prstGeom>
          <a:solidFill>
            <a:schemeClr val="bg1">
              <a:alpha val="4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182880" rIns="274320" bIns="91440" numCol="1" anchor="t" anchorCtr="0" compatLnSpc="1">
            <a:prstTxWarp prst="textNoShape">
              <a:avLst/>
            </a:prstTxWarp>
            <a:noAutofit/>
          </a:bodyPr>
          <a:lstStyle>
            <a:lvl1pPr marL="273050" indent="-273050" algn="l" defTabSz="1096963" rtl="0" eaLnBrk="1" fontAlgn="base" hangingPunct="1">
              <a:lnSpc>
                <a:spcPct val="120000"/>
              </a:lnSpc>
              <a:spcBef>
                <a:spcPts val="900"/>
              </a:spcBef>
              <a:spcAft>
                <a:spcPct val="0"/>
              </a:spcAft>
              <a:buClr>
                <a:schemeClr val="tx2"/>
              </a:buClr>
              <a:buFont typeface="Arial" charset="0"/>
              <a:buChar char="•"/>
              <a:defRPr sz="3200" kern="1200">
                <a:solidFill>
                  <a:schemeClr val="tx1"/>
                </a:solidFill>
                <a:latin typeface="Arial" charset="0"/>
                <a:ea typeface="Arial" charset="0"/>
                <a:cs typeface="Arial" charset="0"/>
              </a:defRPr>
            </a:lvl1pPr>
            <a:lvl2pPr marL="731520" indent="-273050" algn="l" defTabSz="1096963" rtl="0" eaLnBrk="1" fontAlgn="base" hangingPunct="1">
              <a:lnSpc>
                <a:spcPct val="120000"/>
              </a:lnSpc>
              <a:spcBef>
                <a:spcPts val="1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280160" indent="-273050" algn="l" defTabSz="1096963" rtl="0" eaLnBrk="1" fontAlgn="base" hangingPunct="1">
              <a:lnSpc>
                <a:spcPct val="120000"/>
              </a:lnSpc>
              <a:spcBef>
                <a:spcPts val="5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charset="0"/>
              <a:buNone/>
            </a:pPr>
            <a:r>
              <a:rPr lang="en-US" i="1" dirty="0">
                <a:solidFill>
                  <a:schemeClr val="tx1">
                    <a:lumMod val="50000"/>
                    <a:lumOff val="50000"/>
                  </a:schemeClr>
                </a:solidFill>
              </a:rPr>
              <a:t>Advisor Center</a:t>
            </a:r>
          </a:p>
          <a:p>
            <a:pPr marL="0" indent="0">
              <a:buFont typeface="Arial" charset="0"/>
              <a:buNone/>
            </a:pPr>
            <a:endParaRPr lang="en-US" i="1" dirty="0">
              <a:solidFill>
                <a:schemeClr val="tx1">
                  <a:lumMod val="50000"/>
                  <a:lumOff val="50000"/>
                </a:schemeClr>
              </a:solidFill>
            </a:endParaRPr>
          </a:p>
        </p:txBody>
      </p:sp>
      <p:pic>
        <p:nvPicPr>
          <p:cNvPr id="3" name="Picture 2" descr="The screenshot displays the preferred name in the advisor center. The preferred name is identified with a red box." title="Advisor Center"/>
          <p:cNvPicPr>
            <a:picLocks noChangeAspect="1"/>
          </p:cNvPicPr>
          <p:nvPr/>
        </p:nvPicPr>
        <p:blipFill>
          <a:blip r:embed="rId2"/>
          <a:stretch>
            <a:fillRect/>
          </a:stretch>
        </p:blipFill>
        <p:spPr>
          <a:xfrm>
            <a:off x="6512376" y="219938"/>
            <a:ext cx="7684915" cy="7789000"/>
          </a:xfrm>
          <a:prstGeom prst="rect">
            <a:avLst/>
          </a:prstGeom>
          <a:ln>
            <a:solidFill>
              <a:schemeClr val="accent1"/>
            </a:solidFill>
          </a:ln>
        </p:spPr>
      </p:pic>
      <p:sp>
        <p:nvSpPr>
          <p:cNvPr id="2" name="Title 22" hidden="1">
            <a:extLst>
              <a:ext uri="{FF2B5EF4-FFF2-40B4-BE49-F238E27FC236}">
                <a16:creationId xmlns:a16="http://schemas.microsoft.com/office/drawing/2014/main" id="{59C580E1-B1D0-4244-90E9-E08456C0D7FD}"/>
              </a:ext>
            </a:extLst>
          </p:cNvPr>
          <p:cNvSpPr>
            <a:spLocks noGrp="1"/>
          </p:cNvSpPr>
          <p:nvPr>
            <p:ph type="title" idx="4294967295"/>
          </p:nvPr>
        </p:nvSpPr>
        <p:spPr>
          <a:xfrm>
            <a:off x="869156" y="-1870732"/>
            <a:ext cx="12892088" cy="896937"/>
          </a:xfrm>
        </p:spPr>
        <p:txBody>
          <a:bodyPr/>
          <a:lstStyle/>
          <a:p>
            <a:r>
              <a:rPr lang="en-US" dirty="0"/>
              <a:t>Preferred Names Advisor Center</a:t>
            </a:r>
          </a:p>
        </p:txBody>
      </p:sp>
    </p:spTree>
    <p:extLst>
      <p:ext uri="{BB962C8B-B14F-4D97-AF65-F5344CB8AC3E}">
        <p14:creationId xmlns:p14="http://schemas.microsoft.com/office/powerpoint/2010/main" val="3162007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3"/>
          <p:cNvSpPr>
            <a:spLocks noGrp="1"/>
          </p:cNvSpPr>
          <p:nvPr>
            <p:ph type="sldNum" sz="quarter" idx="29"/>
          </p:nvPr>
        </p:nvSpPr>
        <p:spPr/>
        <p:txBody>
          <a:bodyPr/>
          <a:lstStyle/>
          <a:p>
            <a:fld id="{6C9686C1-DB47-8441-80A6-071E2EAEA2B5}" type="slidenum">
              <a:rPr lang="en-US" altLang="en-US" sz="1200" smtClean="0"/>
              <a:pPr/>
              <a:t>25</a:t>
            </a:fld>
            <a:endParaRPr lang="en-US" altLang="en-US" sz="1200" dirty="0"/>
          </a:p>
        </p:txBody>
      </p:sp>
      <p:sp>
        <p:nvSpPr>
          <p:cNvPr id="2" name="Text Placeholder 1"/>
          <p:cNvSpPr>
            <a:spLocks noGrp="1"/>
          </p:cNvSpPr>
          <p:nvPr>
            <p:ph type="body" sz="quarter" idx="26"/>
          </p:nvPr>
        </p:nvSpPr>
        <p:spPr>
          <a:xfrm>
            <a:off x="4381500" y="568875"/>
            <a:ext cx="5803901" cy="923330"/>
          </a:xfrm>
        </p:spPr>
        <p:txBody>
          <a:bodyPr/>
          <a:lstStyle/>
          <a:p>
            <a:pPr algn="ctr"/>
            <a:r>
              <a:rPr lang="en-US" dirty="0"/>
              <a:t>Pronouns</a:t>
            </a:r>
          </a:p>
        </p:txBody>
      </p:sp>
      <p:sp>
        <p:nvSpPr>
          <p:cNvPr id="3" name="Text Placeholder 2"/>
          <p:cNvSpPr>
            <a:spLocks noGrp="1"/>
          </p:cNvSpPr>
          <p:nvPr>
            <p:ph type="body" sz="quarter" idx="28"/>
          </p:nvPr>
        </p:nvSpPr>
        <p:spPr>
          <a:xfrm>
            <a:off x="1527719" y="1492205"/>
            <a:ext cx="11809139" cy="5949995"/>
          </a:xfrm>
        </p:spPr>
        <p:txBody>
          <a:bodyPr/>
          <a:lstStyle/>
          <a:p>
            <a:r>
              <a:rPr lang="en-US" dirty="0"/>
              <a:t>Initiated from the Vice Presidents of Student Affairs </a:t>
            </a:r>
          </a:p>
          <a:p>
            <a:r>
              <a:rPr lang="en-US" dirty="0"/>
              <a:t>CO worked on initial design, campuses vetted design</a:t>
            </a:r>
          </a:p>
          <a:p>
            <a:r>
              <a:rPr lang="en-US" dirty="0"/>
              <a:t>Updates to the student system include:</a:t>
            </a:r>
          </a:p>
          <a:p>
            <a:pPr lvl="1"/>
            <a:r>
              <a:rPr lang="en-US" dirty="0"/>
              <a:t>Ability to configure pronouns to make available</a:t>
            </a:r>
          </a:p>
          <a:p>
            <a:pPr lvl="1"/>
            <a:r>
              <a:rPr lang="en-US" dirty="0"/>
              <a:t>Pronouns to appear on the Class Roster and Advisor Center</a:t>
            </a:r>
          </a:p>
          <a:p>
            <a:r>
              <a:rPr lang="en-US" dirty="0"/>
              <a:t>Delivered by CMS Central to campuses with functionality turned off (September 2019)</a:t>
            </a:r>
          </a:p>
          <a:p>
            <a:pPr lvl="1"/>
            <a:r>
              <a:rPr lang="en-US" dirty="0"/>
              <a:t> Recommendation from vetting – campuses strongly encouraged to provide training </a:t>
            </a:r>
          </a:p>
          <a:p>
            <a:pPr marL="0" indent="0">
              <a:buNone/>
            </a:pPr>
            <a:endParaRPr lang="en-US" dirty="0"/>
          </a:p>
          <a:p>
            <a:pPr marL="0" indent="0">
              <a:buNone/>
            </a:pPr>
            <a:endParaRPr lang="en-US" altLang="en-US" dirty="0"/>
          </a:p>
          <a:p>
            <a:pPr marL="458470" lvl="1" indent="0">
              <a:buNone/>
            </a:pPr>
            <a:r>
              <a:rPr lang="en-US" altLang="en-US" dirty="0"/>
              <a:t> </a:t>
            </a:r>
          </a:p>
          <a:p>
            <a:endParaRPr lang="en-US" altLang="en-US" dirty="0"/>
          </a:p>
          <a:p>
            <a:endParaRPr lang="en-US" dirty="0"/>
          </a:p>
          <a:p>
            <a:pPr marL="0" indent="0">
              <a:buNone/>
            </a:pPr>
            <a:endParaRPr lang="en-US" dirty="0"/>
          </a:p>
        </p:txBody>
      </p:sp>
      <p:sp>
        <p:nvSpPr>
          <p:cNvPr id="5" name="Title 23" hidden="1">
            <a:extLst>
              <a:ext uri="{FF2B5EF4-FFF2-40B4-BE49-F238E27FC236}">
                <a16:creationId xmlns:a16="http://schemas.microsoft.com/office/drawing/2014/main" id="{85C19BE6-E8EB-44E4-9CC1-8B2753511AFB}"/>
              </a:ext>
            </a:extLst>
          </p:cNvPr>
          <p:cNvSpPr>
            <a:spLocks noGrp="1"/>
          </p:cNvSpPr>
          <p:nvPr>
            <p:ph type="title" idx="4294967295"/>
          </p:nvPr>
        </p:nvSpPr>
        <p:spPr>
          <a:xfrm>
            <a:off x="457200" y="-1224542"/>
            <a:ext cx="12892088" cy="896937"/>
          </a:xfrm>
        </p:spPr>
        <p:txBody>
          <a:bodyPr/>
          <a:lstStyle/>
          <a:p>
            <a:r>
              <a:rPr lang="en-US" dirty="0"/>
              <a:t>Pronouns</a:t>
            </a:r>
          </a:p>
        </p:txBody>
      </p:sp>
    </p:spTree>
    <p:extLst>
      <p:ext uri="{BB962C8B-B14F-4D97-AF65-F5344CB8AC3E}">
        <p14:creationId xmlns:p14="http://schemas.microsoft.com/office/powerpoint/2010/main" val="2040292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4"/>
          <p:cNvSpPr>
            <a:spLocks noGrp="1"/>
          </p:cNvSpPr>
          <p:nvPr>
            <p:ph type="sldNum" sz="quarter" idx="29"/>
          </p:nvPr>
        </p:nvSpPr>
        <p:spPr/>
        <p:txBody>
          <a:bodyPr/>
          <a:lstStyle/>
          <a:p>
            <a:fld id="{6C9686C1-DB47-8441-80A6-071E2EAEA2B5}" type="slidenum">
              <a:rPr lang="en-US" altLang="en-US" smtClean="0"/>
              <a:pPr/>
              <a:t>26</a:t>
            </a:fld>
            <a:endParaRPr lang="en-US" altLang="en-US" dirty="0"/>
          </a:p>
        </p:txBody>
      </p:sp>
      <p:sp>
        <p:nvSpPr>
          <p:cNvPr id="11" name="Text Placeholder 1"/>
          <p:cNvSpPr txBox="1">
            <a:spLocks/>
          </p:cNvSpPr>
          <p:nvPr/>
        </p:nvSpPr>
        <p:spPr bwMode="auto">
          <a:xfrm>
            <a:off x="8722146" y="107210"/>
            <a:ext cx="5803901" cy="923330"/>
          </a:xfrm>
          <a:prstGeom prst="rect">
            <a:avLst/>
          </a:prstGeom>
          <a:solidFill>
            <a:schemeClr val="bg1">
              <a:alpha val="4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91440" rIns="274320" bIns="0" numCol="1" anchor="t" anchorCtr="0" compatLnSpc="1">
            <a:prstTxWarp prst="textNoShape">
              <a:avLst/>
            </a:prstTxWarp>
            <a:spAutoFit/>
          </a:bodyPr>
          <a:lstStyle>
            <a:lvl1pPr marL="0" marR="0" indent="0" algn="l" defTabSz="1125444" rtl="0" eaLnBrk="0" fontAlgn="base" latinLnBrk="0" hangingPunct="0">
              <a:lnSpc>
                <a:spcPct val="100000"/>
              </a:lnSpc>
              <a:spcBef>
                <a:spcPct val="20000"/>
              </a:spcBef>
              <a:spcAft>
                <a:spcPct val="0"/>
              </a:spcAft>
              <a:buClrTx/>
              <a:buSzTx/>
              <a:buFont typeface="Times" charset="0"/>
              <a:buNone/>
              <a:tabLst/>
              <a:defRPr sz="5400" b="1" kern="1200" baseline="0">
                <a:solidFill>
                  <a:schemeClr val="tx2"/>
                </a:solidFill>
                <a:latin typeface="Arial" charset="0"/>
                <a:ea typeface="Arial" charset="0"/>
                <a:cs typeface="Arial" charset="0"/>
              </a:defRPr>
            </a:lvl1pPr>
            <a:lvl2pPr marL="822325" indent="-273050" algn="l" defTabSz="1096963" rtl="0" eaLnBrk="1" fontAlgn="base" hangingPunct="1">
              <a:lnSpc>
                <a:spcPct val="120000"/>
              </a:lnSpc>
              <a:spcBef>
                <a:spcPts val="6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371600" indent="-273050" algn="l" defTabSz="1096963" rtl="0" eaLnBrk="1" fontAlgn="base" hangingPunct="1">
              <a:lnSpc>
                <a:spcPct val="120000"/>
              </a:lnSpc>
              <a:spcBef>
                <a:spcPts val="6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ctr"/>
            <a:r>
              <a:rPr lang="en-US"/>
              <a:t>Pronouns</a:t>
            </a:r>
            <a:endParaRPr lang="en-US" dirty="0"/>
          </a:p>
        </p:txBody>
      </p:sp>
      <p:sp>
        <p:nvSpPr>
          <p:cNvPr id="9" name="Text Placeholder 2"/>
          <p:cNvSpPr txBox="1">
            <a:spLocks/>
          </p:cNvSpPr>
          <p:nvPr/>
        </p:nvSpPr>
        <p:spPr bwMode="auto">
          <a:xfrm>
            <a:off x="10087826" y="1121776"/>
            <a:ext cx="2823944" cy="667101"/>
          </a:xfrm>
          <a:prstGeom prst="rect">
            <a:avLst/>
          </a:prstGeom>
          <a:solidFill>
            <a:schemeClr val="bg1">
              <a:alpha val="4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182880" rIns="274320" bIns="91440" numCol="1" anchor="t" anchorCtr="0" compatLnSpc="1">
            <a:prstTxWarp prst="textNoShape">
              <a:avLst/>
            </a:prstTxWarp>
            <a:noAutofit/>
          </a:bodyPr>
          <a:lstStyle>
            <a:lvl1pPr marL="273050" indent="-273050" algn="l" defTabSz="1096963" rtl="0" eaLnBrk="1" fontAlgn="base" hangingPunct="1">
              <a:lnSpc>
                <a:spcPct val="120000"/>
              </a:lnSpc>
              <a:spcBef>
                <a:spcPts val="900"/>
              </a:spcBef>
              <a:spcAft>
                <a:spcPct val="0"/>
              </a:spcAft>
              <a:buClr>
                <a:schemeClr val="tx2"/>
              </a:buClr>
              <a:buFont typeface="Arial" charset="0"/>
              <a:buChar char="•"/>
              <a:defRPr sz="3200" kern="1200">
                <a:solidFill>
                  <a:schemeClr val="tx1"/>
                </a:solidFill>
                <a:latin typeface="Arial" charset="0"/>
                <a:ea typeface="Arial" charset="0"/>
                <a:cs typeface="Arial" charset="0"/>
              </a:defRPr>
            </a:lvl1pPr>
            <a:lvl2pPr marL="731520" indent="-273050" algn="l" defTabSz="1096963" rtl="0" eaLnBrk="1" fontAlgn="base" hangingPunct="1">
              <a:lnSpc>
                <a:spcPct val="120000"/>
              </a:lnSpc>
              <a:spcBef>
                <a:spcPts val="1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280160" indent="-273050" algn="l" defTabSz="1096963" rtl="0" eaLnBrk="1" fontAlgn="base" hangingPunct="1">
              <a:lnSpc>
                <a:spcPct val="120000"/>
              </a:lnSpc>
              <a:spcBef>
                <a:spcPts val="5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charset="0"/>
              <a:buNone/>
            </a:pPr>
            <a:r>
              <a:rPr lang="en-US" i="1" dirty="0">
                <a:solidFill>
                  <a:schemeClr val="tx1">
                    <a:lumMod val="50000"/>
                    <a:lumOff val="50000"/>
                  </a:schemeClr>
                </a:solidFill>
              </a:rPr>
              <a:t>Configuration</a:t>
            </a:r>
          </a:p>
          <a:p>
            <a:pPr marL="0" indent="0">
              <a:buFont typeface="Arial" charset="0"/>
              <a:buNone/>
            </a:pPr>
            <a:endParaRPr lang="en-US" i="1" dirty="0">
              <a:solidFill>
                <a:schemeClr val="tx1">
                  <a:lumMod val="50000"/>
                  <a:lumOff val="50000"/>
                </a:schemeClr>
              </a:solidFill>
            </a:endParaRPr>
          </a:p>
        </p:txBody>
      </p:sp>
      <p:sp>
        <p:nvSpPr>
          <p:cNvPr id="7" name="Text Placeholder 2"/>
          <p:cNvSpPr>
            <a:spLocks noGrp="1"/>
          </p:cNvSpPr>
          <p:nvPr>
            <p:ph type="body" sz="quarter" idx="28"/>
          </p:nvPr>
        </p:nvSpPr>
        <p:spPr>
          <a:xfrm>
            <a:off x="1042978" y="1435194"/>
            <a:ext cx="3462922" cy="3724862"/>
          </a:xfrm>
        </p:spPr>
        <p:txBody>
          <a:bodyPr/>
          <a:lstStyle/>
          <a:p>
            <a:r>
              <a:rPr lang="en-US" dirty="0"/>
              <a:t>Turned off = Pronouns Setup unchecked</a:t>
            </a:r>
          </a:p>
          <a:p>
            <a:pPr marL="0" indent="0">
              <a:buNone/>
            </a:pPr>
            <a:endParaRPr lang="en-US" dirty="0"/>
          </a:p>
          <a:p>
            <a:pPr marL="0" indent="0">
              <a:buNone/>
            </a:pPr>
            <a:endParaRPr lang="en-US" altLang="en-US" dirty="0"/>
          </a:p>
          <a:p>
            <a:pPr marL="458470" lvl="1" indent="0">
              <a:buNone/>
            </a:pPr>
            <a:r>
              <a:rPr lang="en-US" altLang="en-US" dirty="0"/>
              <a:t> </a:t>
            </a:r>
          </a:p>
          <a:p>
            <a:endParaRPr lang="en-US" altLang="en-US" dirty="0"/>
          </a:p>
          <a:p>
            <a:endParaRPr lang="en-US" dirty="0"/>
          </a:p>
          <a:p>
            <a:pPr marL="0" indent="0">
              <a:buNone/>
            </a:pPr>
            <a:endParaRPr lang="en-US" dirty="0"/>
          </a:p>
        </p:txBody>
      </p:sp>
      <p:pic>
        <p:nvPicPr>
          <p:cNvPr id="2" name="Picture 1" descr="A screenshot of the Pronouns Setup featuring a checkbox to use Pronouns." title="Pronouns Setup"/>
          <p:cNvPicPr>
            <a:picLocks noChangeAspect="1"/>
          </p:cNvPicPr>
          <p:nvPr/>
        </p:nvPicPr>
        <p:blipFill>
          <a:blip r:embed="rId2"/>
          <a:stretch>
            <a:fillRect/>
          </a:stretch>
        </p:blipFill>
        <p:spPr>
          <a:xfrm>
            <a:off x="5318050" y="2215443"/>
            <a:ext cx="7475964" cy="1805420"/>
          </a:xfrm>
          <a:prstGeom prst="rect">
            <a:avLst/>
          </a:prstGeom>
          <a:ln>
            <a:solidFill>
              <a:schemeClr val="accent1"/>
            </a:solidFill>
          </a:ln>
        </p:spPr>
      </p:pic>
      <p:pic>
        <p:nvPicPr>
          <p:cNvPr id="3" name="Picture 2" descr="A screenshot of the Pronouns Setup when the Use Pronouns checkbox is checked. It is expanded to include configuration features that allows campuses to add Subject, Object, and Possessive pronouns that a student will be able to choose from." title="Pronouns Setup"/>
          <p:cNvPicPr>
            <a:picLocks noChangeAspect="1"/>
          </p:cNvPicPr>
          <p:nvPr/>
        </p:nvPicPr>
        <p:blipFill>
          <a:blip r:embed="rId3"/>
          <a:stretch>
            <a:fillRect/>
          </a:stretch>
        </p:blipFill>
        <p:spPr>
          <a:xfrm>
            <a:off x="5318050" y="4099305"/>
            <a:ext cx="7475964" cy="3301688"/>
          </a:xfrm>
          <a:prstGeom prst="rect">
            <a:avLst/>
          </a:prstGeom>
          <a:ln>
            <a:solidFill>
              <a:schemeClr val="accent1"/>
            </a:solidFill>
          </a:ln>
        </p:spPr>
      </p:pic>
      <p:sp>
        <p:nvSpPr>
          <p:cNvPr id="5" name="Title 24" hidden="1">
            <a:extLst>
              <a:ext uri="{FF2B5EF4-FFF2-40B4-BE49-F238E27FC236}">
                <a16:creationId xmlns:a16="http://schemas.microsoft.com/office/drawing/2014/main" id="{5C449777-D3F1-4005-A55A-AE78EA61FBEF}"/>
              </a:ext>
            </a:extLst>
          </p:cNvPr>
          <p:cNvSpPr>
            <a:spLocks noGrp="1"/>
          </p:cNvSpPr>
          <p:nvPr>
            <p:ph type="title" idx="4294967295"/>
          </p:nvPr>
        </p:nvSpPr>
        <p:spPr>
          <a:xfrm>
            <a:off x="940302" y="-1509197"/>
            <a:ext cx="12892088" cy="896937"/>
          </a:xfrm>
        </p:spPr>
        <p:txBody>
          <a:bodyPr/>
          <a:lstStyle/>
          <a:p>
            <a:r>
              <a:rPr lang="en-US" dirty="0"/>
              <a:t>Pronouns Configuration</a:t>
            </a:r>
          </a:p>
        </p:txBody>
      </p:sp>
    </p:spTree>
    <p:extLst>
      <p:ext uri="{BB962C8B-B14F-4D97-AF65-F5344CB8AC3E}">
        <p14:creationId xmlns:p14="http://schemas.microsoft.com/office/powerpoint/2010/main" val="1865522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5"/>
          <p:cNvSpPr>
            <a:spLocks noGrp="1"/>
          </p:cNvSpPr>
          <p:nvPr>
            <p:ph type="sldNum" sz="quarter" idx="29"/>
          </p:nvPr>
        </p:nvSpPr>
        <p:spPr/>
        <p:txBody>
          <a:bodyPr/>
          <a:lstStyle/>
          <a:p>
            <a:fld id="{6C9686C1-DB47-8441-80A6-071E2EAEA2B5}" type="slidenum">
              <a:rPr lang="en-US" altLang="en-US" smtClean="0"/>
              <a:pPr/>
              <a:t>27</a:t>
            </a:fld>
            <a:endParaRPr lang="en-US" altLang="en-US" dirty="0"/>
          </a:p>
        </p:txBody>
      </p:sp>
      <p:sp>
        <p:nvSpPr>
          <p:cNvPr id="11" name="Text Placeholder 1"/>
          <p:cNvSpPr>
            <a:spLocks noGrp="1"/>
          </p:cNvSpPr>
          <p:nvPr>
            <p:ph type="body" sz="quarter" idx="26"/>
          </p:nvPr>
        </p:nvSpPr>
        <p:spPr>
          <a:xfrm>
            <a:off x="8722146" y="107210"/>
            <a:ext cx="5803901" cy="923330"/>
          </a:xfrm>
        </p:spPr>
        <p:txBody>
          <a:bodyPr/>
          <a:lstStyle/>
          <a:p>
            <a:pPr algn="ctr"/>
            <a:r>
              <a:rPr lang="en-US" dirty="0"/>
              <a:t>Pronouns</a:t>
            </a:r>
          </a:p>
        </p:txBody>
      </p:sp>
      <p:sp>
        <p:nvSpPr>
          <p:cNvPr id="9" name="Text Placeholder 2"/>
          <p:cNvSpPr txBox="1">
            <a:spLocks/>
          </p:cNvSpPr>
          <p:nvPr/>
        </p:nvSpPr>
        <p:spPr bwMode="auto">
          <a:xfrm>
            <a:off x="10087825" y="990117"/>
            <a:ext cx="3815461" cy="667101"/>
          </a:xfrm>
          <a:prstGeom prst="rect">
            <a:avLst/>
          </a:prstGeom>
          <a:solidFill>
            <a:schemeClr val="bg1">
              <a:alpha val="4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182880" rIns="274320" bIns="91440" numCol="1" anchor="t" anchorCtr="0" compatLnSpc="1">
            <a:prstTxWarp prst="textNoShape">
              <a:avLst/>
            </a:prstTxWarp>
            <a:noAutofit/>
          </a:bodyPr>
          <a:lstStyle>
            <a:lvl1pPr marL="273050" indent="-273050" algn="l" defTabSz="1096963" rtl="0" eaLnBrk="1" fontAlgn="base" hangingPunct="1">
              <a:lnSpc>
                <a:spcPct val="120000"/>
              </a:lnSpc>
              <a:spcBef>
                <a:spcPts val="900"/>
              </a:spcBef>
              <a:spcAft>
                <a:spcPct val="0"/>
              </a:spcAft>
              <a:buClr>
                <a:schemeClr val="tx2"/>
              </a:buClr>
              <a:buFont typeface="Arial" charset="0"/>
              <a:buChar char="•"/>
              <a:defRPr sz="3200" kern="1200">
                <a:solidFill>
                  <a:schemeClr val="tx1"/>
                </a:solidFill>
                <a:latin typeface="Arial" charset="0"/>
                <a:ea typeface="Arial" charset="0"/>
                <a:cs typeface="Arial" charset="0"/>
              </a:defRPr>
            </a:lvl1pPr>
            <a:lvl2pPr marL="731520" indent="-273050" algn="l" defTabSz="1096963" rtl="0" eaLnBrk="1" fontAlgn="base" hangingPunct="1">
              <a:lnSpc>
                <a:spcPct val="120000"/>
              </a:lnSpc>
              <a:spcBef>
                <a:spcPts val="1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280160" indent="-273050" algn="l" defTabSz="1096963" rtl="0" eaLnBrk="1" fontAlgn="base" hangingPunct="1">
              <a:lnSpc>
                <a:spcPct val="120000"/>
              </a:lnSpc>
              <a:spcBef>
                <a:spcPts val="5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charset="0"/>
              <a:buNone/>
            </a:pPr>
            <a:r>
              <a:rPr lang="en-US" i="1" dirty="0">
                <a:solidFill>
                  <a:schemeClr val="tx1">
                    <a:lumMod val="50000"/>
                    <a:lumOff val="50000"/>
                  </a:schemeClr>
                </a:solidFill>
              </a:rPr>
              <a:t>Student Center</a:t>
            </a:r>
          </a:p>
          <a:p>
            <a:pPr marL="0" indent="0">
              <a:buFont typeface="Arial" charset="0"/>
              <a:buNone/>
            </a:pPr>
            <a:endParaRPr lang="en-US" i="1" dirty="0">
              <a:solidFill>
                <a:schemeClr val="tx1">
                  <a:lumMod val="50000"/>
                  <a:lumOff val="50000"/>
                </a:schemeClr>
              </a:solidFill>
            </a:endParaRPr>
          </a:p>
        </p:txBody>
      </p:sp>
      <p:pic>
        <p:nvPicPr>
          <p:cNvPr id="2" name="Picture 1" descr="The screenshot displays the Pronouns tab where the student can choose and save their pronouns or enter their pronouns if they are not listed." title="Student Center"/>
          <p:cNvPicPr>
            <a:picLocks noChangeAspect="1"/>
          </p:cNvPicPr>
          <p:nvPr/>
        </p:nvPicPr>
        <p:blipFill>
          <a:blip r:embed="rId2"/>
          <a:stretch>
            <a:fillRect/>
          </a:stretch>
        </p:blipFill>
        <p:spPr>
          <a:xfrm>
            <a:off x="1541527" y="2286997"/>
            <a:ext cx="11557528" cy="3456656"/>
          </a:xfrm>
          <a:prstGeom prst="rect">
            <a:avLst/>
          </a:prstGeom>
          <a:ln>
            <a:solidFill>
              <a:schemeClr val="accent1"/>
            </a:solidFill>
          </a:ln>
        </p:spPr>
      </p:pic>
      <p:sp>
        <p:nvSpPr>
          <p:cNvPr id="3" name="Title 25" hidden="1">
            <a:extLst>
              <a:ext uri="{FF2B5EF4-FFF2-40B4-BE49-F238E27FC236}">
                <a16:creationId xmlns:a16="http://schemas.microsoft.com/office/drawing/2014/main" id="{75A34556-2D64-47DB-B886-AE5324E6C5A6}"/>
              </a:ext>
            </a:extLst>
          </p:cNvPr>
          <p:cNvSpPr>
            <a:spLocks noGrp="1"/>
          </p:cNvSpPr>
          <p:nvPr>
            <p:ph type="title" idx="4294967295"/>
          </p:nvPr>
        </p:nvSpPr>
        <p:spPr>
          <a:xfrm>
            <a:off x="457200" y="-1254826"/>
            <a:ext cx="12892088" cy="896937"/>
          </a:xfrm>
        </p:spPr>
        <p:txBody>
          <a:bodyPr/>
          <a:lstStyle/>
          <a:p>
            <a:r>
              <a:rPr lang="en-US" dirty="0"/>
              <a:t>Pronouns</a:t>
            </a:r>
            <a:r>
              <a:rPr lang="en-US" baseline="0" dirty="0"/>
              <a:t> Student Center</a:t>
            </a:r>
            <a:endParaRPr lang="en-US" dirty="0"/>
          </a:p>
        </p:txBody>
      </p:sp>
    </p:spTree>
    <p:extLst>
      <p:ext uri="{BB962C8B-B14F-4D97-AF65-F5344CB8AC3E}">
        <p14:creationId xmlns:p14="http://schemas.microsoft.com/office/powerpoint/2010/main" val="1544467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6"/>
          <p:cNvSpPr>
            <a:spLocks noGrp="1"/>
          </p:cNvSpPr>
          <p:nvPr>
            <p:ph type="sldNum" sz="quarter" idx="29"/>
          </p:nvPr>
        </p:nvSpPr>
        <p:spPr/>
        <p:txBody>
          <a:bodyPr/>
          <a:lstStyle/>
          <a:p>
            <a:fld id="{6C9686C1-DB47-8441-80A6-071E2EAEA2B5}" type="slidenum">
              <a:rPr lang="en-US" altLang="en-US" smtClean="0"/>
              <a:pPr/>
              <a:t>28</a:t>
            </a:fld>
            <a:endParaRPr lang="en-US" altLang="en-US" dirty="0"/>
          </a:p>
        </p:txBody>
      </p:sp>
      <p:sp>
        <p:nvSpPr>
          <p:cNvPr id="11" name="Text Placeholder 1"/>
          <p:cNvSpPr>
            <a:spLocks noGrp="1"/>
          </p:cNvSpPr>
          <p:nvPr>
            <p:ph type="body" sz="quarter" idx="26"/>
          </p:nvPr>
        </p:nvSpPr>
        <p:spPr>
          <a:xfrm>
            <a:off x="8722146" y="107210"/>
            <a:ext cx="5803901" cy="923330"/>
          </a:xfrm>
        </p:spPr>
        <p:txBody>
          <a:bodyPr/>
          <a:lstStyle/>
          <a:p>
            <a:pPr algn="ctr"/>
            <a:r>
              <a:rPr lang="en-US" dirty="0"/>
              <a:t>Pronouns</a:t>
            </a:r>
          </a:p>
        </p:txBody>
      </p:sp>
      <p:sp>
        <p:nvSpPr>
          <p:cNvPr id="9" name="Text Placeholder 2"/>
          <p:cNvSpPr txBox="1">
            <a:spLocks/>
          </p:cNvSpPr>
          <p:nvPr/>
        </p:nvSpPr>
        <p:spPr bwMode="auto">
          <a:xfrm>
            <a:off x="10087825" y="1030540"/>
            <a:ext cx="3815461" cy="667101"/>
          </a:xfrm>
          <a:prstGeom prst="rect">
            <a:avLst/>
          </a:prstGeom>
          <a:solidFill>
            <a:schemeClr val="bg1">
              <a:alpha val="4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182880" rIns="274320" bIns="91440" numCol="1" anchor="t" anchorCtr="0" compatLnSpc="1">
            <a:prstTxWarp prst="textNoShape">
              <a:avLst/>
            </a:prstTxWarp>
            <a:noAutofit/>
          </a:bodyPr>
          <a:lstStyle>
            <a:lvl1pPr marL="273050" indent="-273050" algn="l" defTabSz="1096963" rtl="0" eaLnBrk="1" fontAlgn="base" hangingPunct="1">
              <a:lnSpc>
                <a:spcPct val="120000"/>
              </a:lnSpc>
              <a:spcBef>
                <a:spcPts val="900"/>
              </a:spcBef>
              <a:spcAft>
                <a:spcPct val="0"/>
              </a:spcAft>
              <a:buClr>
                <a:schemeClr val="tx2"/>
              </a:buClr>
              <a:buFont typeface="Arial" charset="0"/>
              <a:buChar char="•"/>
              <a:defRPr sz="3200" kern="1200">
                <a:solidFill>
                  <a:schemeClr val="tx1"/>
                </a:solidFill>
                <a:latin typeface="Arial" charset="0"/>
                <a:ea typeface="Arial" charset="0"/>
                <a:cs typeface="Arial" charset="0"/>
              </a:defRPr>
            </a:lvl1pPr>
            <a:lvl2pPr marL="731520" indent="-273050" algn="l" defTabSz="1096963" rtl="0" eaLnBrk="1" fontAlgn="base" hangingPunct="1">
              <a:lnSpc>
                <a:spcPct val="120000"/>
              </a:lnSpc>
              <a:spcBef>
                <a:spcPts val="1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280160" indent="-273050" algn="l" defTabSz="1096963" rtl="0" eaLnBrk="1" fontAlgn="base" hangingPunct="1">
              <a:lnSpc>
                <a:spcPct val="120000"/>
              </a:lnSpc>
              <a:spcBef>
                <a:spcPts val="5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charset="0"/>
              <a:buNone/>
            </a:pPr>
            <a:r>
              <a:rPr lang="en-US" i="1" dirty="0">
                <a:solidFill>
                  <a:schemeClr val="tx1">
                    <a:lumMod val="50000"/>
                    <a:lumOff val="50000"/>
                  </a:schemeClr>
                </a:solidFill>
              </a:rPr>
              <a:t>Student Center</a:t>
            </a:r>
          </a:p>
          <a:p>
            <a:pPr marL="0" indent="0">
              <a:buFont typeface="Arial" charset="0"/>
              <a:buNone/>
            </a:pPr>
            <a:endParaRPr lang="en-US" i="1" dirty="0">
              <a:solidFill>
                <a:schemeClr val="tx1">
                  <a:lumMod val="50000"/>
                  <a:lumOff val="50000"/>
                </a:schemeClr>
              </a:solidFill>
            </a:endParaRPr>
          </a:p>
        </p:txBody>
      </p:sp>
      <p:pic>
        <p:nvPicPr>
          <p:cNvPr id="6" name="Picture 5" descr="The screenshot shows a dropdown list of Pronouns from which a student can choose. The list of pronouns was configured in the setup shown in previous slides." title="Student Center"/>
          <p:cNvPicPr>
            <a:picLocks noChangeAspect="1"/>
          </p:cNvPicPr>
          <p:nvPr/>
        </p:nvPicPr>
        <p:blipFill>
          <a:blip r:embed="rId2"/>
          <a:stretch>
            <a:fillRect/>
          </a:stretch>
        </p:blipFill>
        <p:spPr>
          <a:xfrm>
            <a:off x="1371600" y="2096077"/>
            <a:ext cx="11569727" cy="3754344"/>
          </a:xfrm>
          <a:prstGeom prst="rect">
            <a:avLst/>
          </a:prstGeom>
          <a:ln>
            <a:solidFill>
              <a:schemeClr val="accent1"/>
            </a:solidFill>
          </a:ln>
        </p:spPr>
      </p:pic>
      <p:sp>
        <p:nvSpPr>
          <p:cNvPr id="2" name="Title 26" hidden="1">
            <a:extLst>
              <a:ext uri="{FF2B5EF4-FFF2-40B4-BE49-F238E27FC236}">
                <a16:creationId xmlns:a16="http://schemas.microsoft.com/office/drawing/2014/main" id="{26848812-AB2E-46FB-BB6F-6AFD789D8912}"/>
              </a:ext>
            </a:extLst>
          </p:cNvPr>
          <p:cNvSpPr>
            <a:spLocks noGrp="1"/>
          </p:cNvSpPr>
          <p:nvPr>
            <p:ph type="title" idx="4294967295"/>
          </p:nvPr>
        </p:nvSpPr>
        <p:spPr>
          <a:xfrm>
            <a:off x="457200" y="-1339413"/>
            <a:ext cx="12892088" cy="896937"/>
          </a:xfrm>
        </p:spPr>
        <p:txBody>
          <a:bodyPr/>
          <a:lstStyle/>
          <a:p>
            <a:r>
              <a:rPr lang="en-US" dirty="0"/>
              <a:t>Pronouns Student Center slide 2</a:t>
            </a:r>
          </a:p>
        </p:txBody>
      </p:sp>
    </p:spTree>
    <p:extLst>
      <p:ext uri="{BB962C8B-B14F-4D97-AF65-F5344CB8AC3E}">
        <p14:creationId xmlns:p14="http://schemas.microsoft.com/office/powerpoint/2010/main" val="1693084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6"/>
          <p:cNvSpPr>
            <a:spLocks noGrp="1"/>
          </p:cNvSpPr>
          <p:nvPr>
            <p:ph type="sldNum" sz="quarter" idx="29"/>
          </p:nvPr>
        </p:nvSpPr>
        <p:spPr/>
        <p:txBody>
          <a:bodyPr/>
          <a:lstStyle/>
          <a:p>
            <a:fld id="{6C9686C1-DB47-8441-80A6-071E2EAEA2B5}" type="slidenum">
              <a:rPr lang="en-US" altLang="en-US" smtClean="0"/>
              <a:pPr/>
              <a:t>29</a:t>
            </a:fld>
            <a:endParaRPr lang="en-US" altLang="en-US" dirty="0"/>
          </a:p>
        </p:txBody>
      </p:sp>
      <p:sp>
        <p:nvSpPr>
          <p:cNvPr id="11" name="Text Placeholder 1"/>
          <p:cNvSpPr>
            <a:spLocks noGrp="1"/>
          </p:cNvSpPr>
          <p:nvPr>
            <p:ph type="body" sz="quarter" idx="26"/>
          </p:nvPr>
        </p:nvSpPr>
        <p:spPr>
          <a:xfrm>
            <a:off x="8722146" y="107210"/>
            <a:ext cx="5803901" cy="923330"/>
          </a:xfrm>
        </p:spPr>
        <p:txBody>
          <a:bodyPr/>
          <a:lstStyle/>
          <a:p>
            <a:pPr algn="ctr"/>
            <a:r>
              <a:rPr lang="en-US" dirty="0"/>
              <a:t>Pronouns</a:t>
            </a:r>
          </a:p>
        </p:txBody>
      </p:sp>
      <p:sp>
        <p:nvSpPr>
          <p:cNvPr id="9" name="Text Placeholder 2"/>
          <p:cNvSpPr txBox="1">
            <a:spLocks/>
          </p:cNvSpPr>
          <p:nvPr/>
        </p:nvSpPr>
        <p:spPr bwMode="auto">
          <a:xfrm>
            <a:off x="10087825" y="901334"/>
            <a:ext cx="3815461" cy="667101"/>
          </a:xfrm>
          <a:prstGeom prst="rect">
            <a:avLst/>
          </a:prstGeom>
          <a:solidFill>
            <a:schemeClr val="bg1">
              <a:alpha val="4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182880" rIns="274320" bIns="91440" numCol="1" anchor="t" anchorCtr="0" compatLnSpc="1">
            <a:prstTxWarp prst="textNoShape">
              <a:avLst/>
            </a:prstTxWarp>
            <a:noAutofit/>
          </a:bodyPr>
          <a:lstStyle>
            <a:lvl1pPr marL="273050" indent="-273050" algn="l" defTabSz="1096963" rtl="0" eaLnBrk="1" fontAlgn="base" hangingPunct="1">
              <a:lnSpc>
                <a:spcPct val="120000"/>
              </a:lnSpc>
              <a:spcBef>
                <a:spcPts val="900"/>
              </a:spcBef>
              <a:spcAft>
                <a:spcPct val="0"/>
              </a:spcAft>
              <a:buClr>
                <a:schemeClr val="tx2"/>
              </a:buClr>
              <a:buFont typeface="Arial" charset="0"/>
              <a:buChar char="•"/>
              <a:defRPr sz="3200" kern="1200">
                <a:solidFill>
                  <a:schemeClr val="tx1"/>
                </a:solidFill>
                <a:latin typeface="Arial" charset="0"/>
                <a:ea typeface="Arial" charset="0"/>
                <a:cs typeface="Arial" charset="0"/>
              </a:defRPr>
            </a:lvl1pPr>
            <a:lvl2pPr marL="731520" indent="-273050" algn="l" defTabSz="1096963" rtl="0" eaLnBrk="1" fontAlgn="base" hangingPunct="1">
              <a:lnSpc>
                <a:spcPct val="120000"/>
              </a:lnSpc>
              <a:spcBef>
                <a:spcPts val="1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280160" indent="-273050" algn="l" defTabSz="1096963" rtl="0" eaLnBrk="1" fontAlgn="base" hangingPunct="1">
              <a:lnSpc>
                <a:spcPct val="120000"/>
              </a:lnSpc>
              <a:spcBef>
                <a:spcPts val="5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charset="0"/>
              <a:buNone/>
            </a:pPr>
            <a:r>
              <a:rPr lang="en-US" i="1" dirty="0">
                <a:solidFill>
                  <a:schemeClr val="tx1">
                    <a:lumMod val="50000"/>
                    <a:lumOff val="50000"/>
                  </a:schemeClr>
                </a:solidFill>
              </a:rPr>
              <a:t>Student Center</a:t>
            </a:r>
          </a:p>
          <a:p>
            <a:pPr marL="0" indent="0">
              <a:buFont typeface="Arial" charset="0"/>
              <a:buNone/>
            </a:pPr>
            <a:endParaRPr lang="en-US" i="1" dirty="0">
              <a:solidFill>
                <a:schemeClr val="tx1">
                  <a:lumMod val="50000"/>
                  <a:lumOff val="50000"/>
                </a:schemeClr>
              </a:solidFill>
            </a:endParaRPr>
          </a:p>
        </p:txBody>
      </p:sp>
      <p:pic>
        <p:nvPicPr>
          <p:cNvPr id="12" name="Picture 11" descr="This screenshot shows the page when the pronouns are chosen. A box displays the Subject/Object/Possessive pronouns chosen." title="Student Center"/>
          <p:cNvPicPr>
            <a:picLocks noChangeAspect="1"/>
          </p:cNvPicPr>
          <p:nvPr/>
        </p:nvPicPr>
        <p:blipFill>
          <a:blip r:embed="rId2"/>
          <a:stretch>
            <a:fillRect/>
          </a:stretch>
        </p:blipFill>
        <p:spPr>
          <a:xfrm>
            <a:off x="457200" y="2106331"/>
            <a:ext cx="13553355" cy="4071017"/>
          </a:xfrm>
          <a:prstGeom prst="rect">
            <a:avLst/>
          </a:prstGeom>
          <a:ln>
            <a:solidFill>
              <a:schemeClr val="accent1"/>
            </a:solidFill>
          </a:ln>
        </p:spPr>
      </p:pic>
      <p:sp>
        <p:nvSpPr>
          <p:cNvPr id="2" name="Title 26" hidden="1">
            <a:extLst>
              <a:ext uri="{FF2B5EF4-FFF2-40B4-BE49-F238E27FC236}">
                <a16:creationId xmlns:a16="http://schemas.microsoft.com/office/drawing/2014/main" id="{26848812-AB2E-46FB-BB6F-6AFD789D8912}"/>
              </a:ext>
            </a:extLst>
          </p:cNvPr>
          <p:cNvSpPr>
            <a:spLocks noGrp="1"/>
          </p:cNvSpPr>
          <p:nvPr>
            <p:ph type="title" idx="4294967295"/>
          </p:nvPr>
        </p:nvSpPr>
        <p:spPr>
          <a:xfrm>
            <a:off x="457200" y="-1339413"/>
            <a:ext cx="12892088" cy="896937"/>
          </a:xfrm>
        </p:spPr>
        <p:txBody>
          <a:bodyPr/>
          <a:lstStyle/>
          <a:p>
            <a:r>
              <a:rPr lang="en-US" dirty="0"/>
              <a:t>Pronouns Student Center slide 3</a:t>
            </a:r>
          </a:p>
        </p:txBody>
      </p:sp>
    </p:spTree>
    <p:extLst>
      <p:ext uri="{BB962C8B-B14F-4D97-AF65-F5344CB8AC3E}">
        <p14:creationId xmlns:p14="http://schemas.microsoft.com/office/powerpoint/2010/main" val="3882394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4"/>
          </p:nvPr>
        </p:nvSpPr>
        <p:spPr/>
        <p:txBody>
          <a:bodyPr/>
          <a:lstStyle/>
          <a:p>
            <a:fld id="{9E131138-2B84-A04F-86C2-ABA3FF6E7279}" type="slidenum">
              <a:rPr lang="en-US" altLang="en-US" smtClean="0"/>
              <a:pPr/>
              <a:t>3</a:t>
            </a:fld>
            <a:endParaRPr lang="en-US" altLang="en-US"/>
          </a:p>
        </p:txBody>
      </p:sp>
      <p:pic>
        <p:nvPicPr>
          <p:cNvPr id="8" name="Picture Placeholder 7" descr="Photograph of person wrapped in rainbow striped flag">
            <a:extLst>
              <a:ext uri="{FF2B5EF4-FFF2-40B4-BE49-F238E27FC236}">
                <a16:creationId xmlns:a16="http://schemas.microsoft.com/office/drawing/2014/main" id="{2EBFB8AE-C41A-4536-8E5F-8A90E9E50A8A}"/>
              </a:ext>
            </a:extLst>
          </p:cNvPr>
          <p:cNvPicPr>
            <a:picLocks noGrp="1" noChangeAspect="1"/>
          </p:cNvPicPr>
          <p:nvPr>
            <p:ph type="pic" sz="quarter" idx="10"/>
          </p:nvPr>
        </p:nvPicPr>
        <p:blipFill rotWithShape="1">
          <a:blip r:embed="rId2"/>
          <a:srcRect l="23331" r="31822"/>
          <a:stretch/>
        </p:blipFill>
        <p:spPr>
          <a:xfrm>
            <a:off x="9099755" y="0"/>
            <a:ext cx="5530645" cy="8229600"/>
          </a:xfrm>
        </p:spPr>
      </p:pic>
      <p:sp>
        <p:nvSpPr>
          <p:cNvPr id="22" name="Text Placeholder 21"/>
          <p:cNvSpPr>
            <a:spLocks noGrp="1"/>
          </p:cNvSpPr>
          <p:nvPr>
            <p:ph type="body" sz="quarter" idx="26"/>
          </p:nvPr>
        </p:nvSpPr>
        <p:spPr>
          <a:xfrm>
            <a:off x="457480" y="1119946"/>
            <a:ext cx="8126081" cy="1525916"/>
          </a:xfrm>
        </p:spPr>
        <p:txBody>
          <a:bodyPr/>
          <a:lstStyle/>
          <a:p>
            <a:r>
              <a:rPr lang="en-US" sz="3800" dirty="0">
                <a:latin typeface="Arial" panose="020B0604020202020204" pitchFamily="34" charset="0"/>
                <a:cs typeface="Arial" panose="020B0604020202020204" pitchFamily="34" charset="0"/>
              </a:rPr>
              <a:t>US Department of Education Dear Colleague Letter (May 13, 2016)</a:t>
            </a:r>
          </a:p>
        </p:txBody>
      </p:sp>
      <p:sp>
        <p:nvSpPr>
          <p:cNvPr id="21" name="Text Placeholder 20"/>
          <p:cNvSpPr>
            <a:spLocks noGrp="1"/>
          </p:cNvSpPr>
          <p:nvPr>
            <p:ph type="body" sz="quarter" idx="25"/>
          </p:nvPr>
        </p:nvSpPr>
        <p:spPr>
          <a:xfrm>
            <a:off x="457200" y="2463590"/>
            <a:ext cx="8126361" cy="5107199"/>
          </a:xfrm>
        </p:spPr>
        <p:txBody>
          <a:bodyPr/>
          <a:lstStyle/>
          <a:p>
            <a:r>
              <a:rPr lang="en-US" sz="2800" dirty="0"/>
              <a:t>Reiterates civil rights protections for transgender students</a:t>
            </a:r>
          </a:p>
          <a:p>
            <a:r>
              <a:rPr lang="en-US" sz="2800" dirty="0"/>
              <a:t>Campus must not treat a transgender student differently from the way it treats other students of the same gender identity</a:t>
            </a:r>
          </a:p>
          <a:p>
            <a:r>
              <a:rPr lang="en-US" sz="2800" dirty="0"/>
              <a:t>No medical diagnosis or treatment requirement that students must meet as a prerequisite to being treated consistent with their gender identity</a:t>
            </a:r>
          </a:p>
        </p:txBody>
      </p:sp>
      <p:sp>
        <p:nvSpPr>
          <p:cNvPr id="2" name="Title 3" hidden="1">
            <a:extLst>
              <a:ext uri="{FF2B5EF4-FFF2-40B4-BE49-F238E27FC236}">
                <a16:creationId xmlns:a16="http://schemas.microsoft.com/office/drawing/2014/main" id="{22C5E9DD-69B1-432E-9911-1923AFB71D9A}"/>
              </a:ext>
            </a:extLst>
          </p:cNvPr>
          <p:cNvSpPr>
            <a:spLocks noGrp="1"/>
          </p:cNvSpPr>
          <p:nvPr>
            <p:ph type="title" idx="4294967295"/>
          </p:nvPr>
        </p:nvSpPr>
        <p:spPr>
          <a:xfrm>
            <a:off x="869156" y="-1930422"/>
            <a:ext cx="12892088" cy="896937"/>
          </a:xfrm>
        </p:spPr>
        <p:txBody>
          <a:bodyPr/>
          <a:lstStyle/>
          <a:p>
            <a:r>
              <a:rPr lang="en-US" dirty="0"/>
              <a:t>US Department of Education Dear Colleague Letter (May 13, 2016)</a:t>
            </a:r>
          </a:p>
        </p:txBody>
      </p:sp>
    </p:spTree>
    <p:extLst>
      <p:ext uri="{BB962C8B-B14F-4D97-AF65-F5344CB8AC3E}">
        <p14:creationId xmlns:p14="http://schemas.microsoft.com/office/powerpoint/2010/main" val="608121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7"/>
          <p:cNvSpPr>
            <a:spLocks noGrp="1"/>
          </p:cNvSpPr>
          <p:nvPr>
            <p:ph type="sldNum" sz="quarter" idx="29"/>
          </p:nvPr>
        </p:nvSpPr>
        <p:spPr/>
        <p:txBody>
          <a:bodyPr/>
          <a:lstStyle/>
          <a:p>
            <a:fld id="{6C9686C1-DB47-8441-80A6-071E2EAEA2B5}" type="slidenum">
              <a:rPr lang="en-US" altLang="en-US" smtClean="0"/>
              <a:pPr/>
              <a:t>30</a:t>
            </a:fld>
            <a:endParaRPr lang="en-US" altLang="en-US" dirty="0"/>
          </a:p>
        </p:txBody>
      </p:sp>
      <p:sp>
        <p:nvSpPr>
          <p:cNvPr id="9" name="Text Placeholder 1"/>
          <p:cNvSpPr>
            <a:spLocks noGrp="1"/>
          </p:cNvSpPr>
          <p:nvPr>
            <p:ph type="body" sz="quarter" idx="26"/>
          </p:nvPr>
        </p:nvSpPr>
        <p:spPr>
          <a:xfrm>
            <a:off x="9559016" y="144473"/>
            <a:ext cx="4076242" cy="923330"/>
          </a:xfrm>
        </p:spPr>
        <p:txBody>
          <a:bodyPr/>
          <a:lstStyle/>
          <a:p>
            <a:pPr algn="ctr"/>
            <a:r>
              <a:rPr lang="en-US" dirty="0"/>
              <a:t>Pronouns</a:t>
            </a:r>
          </a:p>
        </p:txBody>
      </p:sp>
      <p:sp>
        <p:nvSpPr>
          <p:cNvPr id="7" name="Text Placeholder 2"/>
          <p:cNvSpPr txBox="1">
            <a:spLocks/>
          </p:cNvSpPr>
          <p:nvPr/>
        </p:nvSpPr>
        <p:spPr bwMode="auto">
          <a:xfrm>
            <a:off x="10206359" y="1024322"/>
            <a:ext cx="3815461" cy="667101"/>
          </a:xfrm>
          <a:prstGeom prst="rect">
            <a:avLst/>
          </a:prstGeom>
          <a:solidFill>
            <a:schemeClr val="bg1">
              <a:alpha val="4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182880" rIns="274320" bIns="91440" numCol="1" anchor="t" anchorCtr="0" compatLnSpc="1">
            <a:prstTxWarp prst="textNoShape">
              <a:avLst/>
            </a:prstTxWarp>
            <a:noAutofit/>
          </a:bodyPr>
          <a:lstStyle>
            <a:lvl1pPr marL="273050" indent="-273050" algn="l" defTabSz="1096963" rtl="0" eaLnBrk="1" fontAlgn="base" hangingPunct="1">
              <a:lnSpc>
                <a:spcPct val="120000"/>
              </a:lnSpc>
              <a:spcBef>
                <a:spcPts val="900"/>
              </a:spcBef>
              <a:spcAft>
                <a:spcPct val="0"/>
              </a:spcAft>
              <a:buClr>
                <a:schemeClr val="tx2"/>
              </a:buClr>
              <a:buFont typeface="Arial" charset="0"/>
              <a:buChar char="•"/>
              <a:defRPr sz="3200" kern="1200">
                <a:solidFill>
                  <a:schemeClr val="tx1"/>
                </a:solidFill>
                <a:latin typeface="Arial" charset="0"/>
                <a:ea typeface="Arial" charset="0"/>
                <a:cs typeface="Arial" charset="0"/>
              </a:defRPr>
            </a:lvl1pPr>
            <a:lvl2pPr marL="731520" indent="-273050" algn="l" defTabSz="1096963" rtl="0" eaLnBrk="1" fontAlgn="base" hangingPunct="1">
              <a:lnSpc>
                <a:spcPct val="120000"/>
              </a:lnSpc>
              <a:spcBef>
                <a:spcPts val="1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280160" indent="-273050" algn="l" defTabSz="1096963" rtl="0" eaLnBrk="1" fontAlgn="base" hangingPunct="1">
              <a:lnSpc>
                <a:spcPct val="120000"/>
              </a:lnSpc>
              <a:spcBef>
                <a:spcPts val="5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charset="0"/>
              <a:buNone/>
            </a:pPr>
            <a:r>
              <a:rPr lang="en-US" i="1" dirty="0">
                <a:solidFill>
                  <a:schemeClr val="tx1">
                    <a:lumMod val="50000"/>
                    <a:lumOff val="50000"/>
                  </a:schemeClr>
                </a:solidFill>
              </a:rPr>
              <a:t>Class Roster</a:t>
            </a:r>
          </a:p>
          <a:p>
            <a:pPr marL="0" indent="0">
              <a:buFont typeface="Arial" charset="0"/>
              <a:buNone/>
            </a:pPr>
            <a:endParaRPr lang="en-US" i="1" dirty="0">
              <a:solidFill>
                <a:schemeClr val="tx1">
                  <a:lumMod val="50000"/>
                  <a:lumOff val="50000"/>
                </a:schemeClr>
              </a:solidFill>
            </a:endParaRPr>
          </a:p>
        </p:txBody>
      </p:sp>
      <p:pic>
        <p:nvPicPr>
          <p:cNvPr id="10" name="Picture 9" descr="The screenshot displays a class roster and identifies the pronouns with a red box." title="Class Roster"/>
          <p:cNvPicPr>
            <a:picLocks noChangeAspect="1"/>
          </p:cNvPicPr>
          <p:nvPr/>
        </p:nvPicPr>
        <p:blipFill>
          <a:blip r:embed="rId2"/>
          <a:stretch>
            <a:fillRect/>
          </a:stretch>
        </p:blipFill>
        <p:spPr>
          <a:xfrm>
            <a:off x="1731840" y="1910498"/>
            <a:ext cx="9398280" cy="6098440"/>
          </a:xfrm>
          <a:prstGeom prst="rect">
            <a:avLst/>
          </a:prstGeom>
          <a:ln>
            <a:solidFill>
              <a:schemeClr val="accent1"/>
            </a:solidFill>
          </a:ln>
        </p:spPr>
      </p:pic>
      <p:sp>
        <p:nvSpPr>
          <p:cNvPr id="2" name="Title 27" hidden="1">
            <a:extLst>
              <a:ext uri="{FF2B5EF4-FFF2-40B4-BE49-F238E27FC236}">
                <a16:creationId xmlns:a16="http://schemas.microsoft.com/office/drawing/2014/main" id="{34F7D466-A1AA-483D-8934-BE38E21E8B1C}"/>
              </a:ext>
            </a:extLst>
          </p:cNvPr>
          <p:cNvSpPr>
            <a:spLocks noGrp="1"/>
          </p:cNvSpPr>
          <p:nvPr>
            <p:ph type="title" idx="4294967295"/>
          </p:nvPr>
        </p:nvSpPr>
        <p:spPr>
          <a:xfrm>
            <a:off x="379310" y="-1119855"/>
            <a:ext cx="12892088" cy="896937"/>
          </a:xfrm>
        </p:spPr>
        <p:txBody>
          <a:bodyPr/>
          <a:lstStyle/>
          <a:p>
            <a:r>
              <a:rPr lang="en-US" dirty="0"/>
              <a:t>Pronouns Class Roster</a:t>
            </a:r>
          </a:p>
        </p:txBody>
      </p:sp>
    </p:spTree>
    <p:extLst>
      <p:ext uri="{BB962C8B-B14F-4D97-AF65-F5344CB8AC3E}">
        <p14:creationId xmlns:p14="http://schemas.microsoft.com/office/powerpoint/2010/main" val="562564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8"/>
          <p:cNvSpPr>
            <a:spLocks noGrp="1"/>
          </p:cNvSpPr>
          <p:nvPr>
            <p:ph type="sldNum" sz="quarter" idx="29"/>
          </p:nvPr>
        </p:nvSpPr>
        <p:spPr/>
        <p:txBody>
          <a:bodyPr/>
          <a:lstStyle/>
          <a:p>
            <a:fld id="{6C9686C1-DB47-8441-80A6-071E2EAEA2B5}" type="slidenum">
              <a:rPr lang="en-US" altLang="en-US" smtClean="0"/>
              <a:pPr/>
              <a:t>31</a:t>
            </a:fld>
            <a:endParaRPr lang="en-US" altLang="en-US" dirty="0"/>
          </a:p>
        </p:txBody>
      </p:sp>
      <p:sp>
        <p:nvSpPr>
          <p:cNvPr id="9" name="Text Placeholder 1"/>
          <p:cNvSpPr>
            <a:spLocks noGrp="1"/>
          </p:cNvSpPr>
          <p:nvPr>
            <p:ph type="body" sz="quarter" idx="26"/>
          </p:nvPr>
        </p:nvSpPr>
        <p:spPr>
          <a:xfrm>
            <a:off x="847547" y="1161236"/>
            <a:ext cx="3937001" cy="923330"/>
          </a:xfrm>
        </p:spPr>
        <p:txBody>
          <a:bodyPr/>
          <a:lstStyle/>
          <a:p>
            <a:pPr algn="ctr"/>
            <a:r>
              <a:rPr lang="en-US" dirty="0"/>
              <a:t>Pronouns</a:t>
            </a:r>
          </a:p>
        </p:txBody>
      </p:sp>
      <p:sp>
        <p:nvSpPr>
          <p:cNvPr id="7" name="Text Placeholder 2"/>
          <p:cNvSpPr txBox="1">
            <a:spLocks/>
          </p:cNvSpPr>
          <p:nvPr/>
        </p:nvSpPr>
        <p:spPr bwMode="auto">
          <a:xfrm>
            <a:off x="1362925" y="2084566"/>
            <a:ext cx="3815461" cy="667101"/>
          </a:xfrm>
          <a:prstGeom prst="rect">
            <a:avLst/>
          </a:prstGeom>
          <a:solidFill>
            <a:schemeClr val="bg1">
              <a:alpha val="4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182880" rIns="274320" bIns="91440" numCol="1" anchor="t" anchorCtr="0" compatLnSpc="1">
            <a:prstTxWarp prst="textNoShape">
              <a:avLst/>
            </a:prstTxWarp>
            <a:noAutofit/>
          </a:bodyPr>
          <a:lstStyle>
            <a:lvl1pPr marL="273050" indent="-273050" algn="l" defTabSz="1096963" rtl="0" eaLnBrk="1" fontAlgn="base" hangingPunct="1">
              <a:lnSpc>
                <a:spcPct val="120000"/>
              </a:lnSpc>
              <a:spcBef>
                <a:spcPts val="900"/>
              </a:spcBef>
              <a:spcAft>
                <a:spcPct val="0"/>
              </a:spcAft>
              <a:buClr>
                <a:schemeClr val="tx2"/>
              </a:buClr>
              <a:buFont typeface="Arial" charset="0"/>
              <a:buChar char="•"/>
              <a:defRPr sz="3200" kern="1200">
                <a:solidFill>
                  <a:schemeClr val="tx1"/>
                </a:solidFill>
                <a:latin typeface="Arial" charset="0"/>
                <a:ea typeface="Arial" charset="0"/>
                <a:cs typeface="Arial" charset="0"/>
              </a:defRPr>
            </a:lvl1pPr>
            <a:lvl2pPr marL="731520" indent="-273050" algn="l" defTabSz="1096963" rtl="0" eaLnBrk="1" fontAlgn="base" hangingPunct="1">
              <a:lnSpc>
                <a:spcPct val="120000"/>
              </a:lnSpc>
              <a:spcBef>
                <a:spcPts val="1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280160" indent="-273050" algn="l" defTabSz="1096963" rtl="0" eaLnBrk="1" fontAlgn="base" hangingPunct="1">
              <a:lnSpc>
                <a:spcPct val="120000"/>
              </a:lnSpc>
              <a:spcBef>
                <a:spcPts val="5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charset="0"/>
              <a:buNone/>
            </a:pPr>
            <a:r>
              <a:rPr lang="en-US" i="1" dirty="0">
                <a:solidFill>
                  <a:schemeClr val="tx1">
                    <a:lumMod val="50000"/>
                    <a:lumOff val="50000"/>
                  </a:schemeClr>
                </a:solidFill>
              </a:rPr>
              <a:t>Class Roster</a:t>
            </a:r>
          </a:p>
          <a:p>
            <a:pPr marL="0" indent="0">
              <a:buFont typeface="Arial" charset="0"/>
              <a:buNone/>
            </a:pPr>
            <a:endParaRPr lang="en-US" i="1" dirty="0">
              <a:solidFill>
                <a:schemeClr val="tx1">
                  <a:lumMod val="50000"/>
                  <a:lumOff val="50000"/>
                </a:schemeClr>
              </a:solidFill>
            </a:endParaRPr>
          </a:p>
        </p:txBody>
      </p:sp>
      <p:sp>
        <p:nvSpPr>
          <p:cNvPr id="10" name="Text Placeholder 2"/>
          <p:cNvSpPr>
            <a:spLocks noGrp="1"/>
          </p:cNvSpPr>
          <p:nvPr>
            <p:ph type="body" sz="quarter" idx="28"/>
          </p:nvPr>
        </p:nvSpPr>
        <p:spPr>
          <a:xfrm>
            <a:off x="949147" y="3047424"/>
            <a:ext cx="3462922" cy="2208373"/>
          </a:xfrm>
        </p:spPr>
        <p:txBody>
          <a:bodyPr/>
          <a:lstStyle/>
          <a:p>
            <a:pPr marL="0" indent="0">
              <a:buNone/>
            </a:pPr>
            <a:r>
              <a:rPr lang="en-US" i="1" dirty="0"/>
              <a:t>**Did not include Pronouns on the Grade Roster</a:t>
            </a:r>
          </a:p>
          <a:p>
            <a:pPr marL="0" indent="0">
              <a:buNone/>
            </a:pPr>
            <a:endParaRPr lang="en-US" i="1" dirty="0"/>
          </a:p>
          <a:p>
            <a:pPr marL="0" indent="0">
              <a:buNone/>
            </a:pPr>
            <a:endParaRPr lang="en-US" altLang="en-US" i="1" dirty="0"/>
          </a:p>
          <a:p>
            <a:pPr marL="458470" lvl="1" indent="0">
              <a:buNone/>
            </a:pPr>
            <a:r>
              <a:rPr lang="en-US" altLang="en-US" i="1" dirty="0"/>
              <a:t> </a:t>
            </a:r>
          </a:p>
          <a:p>
            <a:endParaRPr lang="en-US" altLang="en-US" i="1" dirty="0"/>
          </a:p>
          <a:p>
            <a:endParaRPr lang="en-US" i="1" dirty="0"/>
          </a:p>
          <a:p>
            <a:pPr marL="0" indent="0">
              <a:buNone/>
            </a:pPr>
            <a:endParaRPr lang="en-US" i="1" dirty="0"/>
          </a:p>
        </p:txBody>
      </p:sp>
      <p:pic>
        <p:nvPicPr>
          <p:cNvPr id="3" name="Picture 2" descr="The screenshot displays another class roster with multple pronouns listed. They are identified with a red box. Pronouns were not included on the Grade Roster." title="Class Roster"/>
          <p:cNvPicPr>
            <a:picLocks noChangeAspect="1"/>
          </p:cNvPicPr>
          <p:nvPr/>
        </p:nvPicPr>
        <p:blipFill>
          <a:blip r:embed="rId2"/>
          <a:stretch>
            <a:fillRect/>
          </a:stretch>
        </p:blipFill>
        <p:spPr>
          <a:xfrm>
            <a:off x="4841293" y="151155"/>
            <a:ext cx="9656904" cy="7857783"/>
          </a:xfrm>
          <a:prstGeom prst="rect">
            <a:avLst/>
          </a:prstGeom>
          <a:ln>
            <a:solidFill>
              <a:schemeClr val="accent1"/>
            </a:solidFill>
          </a:ln>
        </p:spPr>
      </p:pic>
      <p:sp>
        <p:nvSpPr>
          <p:cNvPr id="2" name="Title 28" hidden="1">
            <a:extLst>
              <a:ext uri="{FF2B5EF4-FFF2-40B4-BE49-F238E27FC236}">
                <a16:creationId xmlns:a16="http://schemas.microsoft.com/office/drawing/2014/main" id="{E74006FE-0BB1-4FF5-A246-CFC3492E317C}"/>
              </a:ext>
            </a:extLst>
          </p:cNvPr>
          <p:cNvSpPr>
            <a:spLocks noGrp="1"/>
          </p:cNvSpPr>
          <p:nvPr>
            <p:ph type="title" idx="4294967295"/>
          </p:nvPr>
        </p:nvSpPr>
        <p:spPr>
          <a:xfrm>
            <a:off x="949147" y="-1176678"/>
            <a:ext cx="12892088" cy="896937"/>
          </a:xfrm>
        </p:spPr>
        <p:txBody>
          <a:bodyPr/>
          <a:lstStyle/>
          <a:p>
            <a:r>
              <a:rPr lang="en-US" dirty="0"/>
              <a:t>Pronouns Class Roster slide 2</a:t>
            </a:r>
          </a:p>
        </p:txBody>
      </p:sp>
    </p:spTree>
    <p:extLst>
      <p:ext uri="{BB962C8B-B14F-4D97-AF65-F5344CB8AC3E}">
        <p14:creationId xmlns:p14="http://schemas.microsoft.com/office/powerpoint/2010/main" val="317205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9"/>
          <p:cNvSpPr>
            <a:spLocks noGrp="1"/>
          </p:cNvSpPr>
          <p:nvPr>
            <p:ph type="sldNum" sz="quarter" idx="29"/>
          </p:nvPr>
        </p:nvSpPr>
        <p:spPr/>
        <p:txBody>
          <a:bodyPr/>
          <a:lstStyle/>
          <a:p>
            <a:fld id="{6C9686C1-DB47-8441-80A6-071E2EAEA2B5}" type="slidenum">
              <a:rPr lang="en-US" altLang="en-US" smtClean="0"/>
              <a:pPr/>
              <a:t>32</a:t>
            </a:fld>
            <a:endParaRPr lang="en-US" altLang="en-US" dirty="0"/>
          </a:p>
        </p:txBody>
      </p:sp>
      <p:sp>
        <p:nvSpPr>
          <p:cNvPr id="10" name="Text Placeholder 1"/>
          <p:cNvSpPr>
            <a:spLocks noGrp="1"/>
          </p:cNvSpPr>
          <p:nvPr>
            <p:ph type="body" sz="quarter" idx="26"/>
          </p:nvPr>
        </p:nvSpPr>
        <p:spPr>
          <a:xfrm>
            <a:off x="847547" y="1161236"/>
            <a:ext cx="3937001" cy="923330"/>
          </a:xfrm>
        </p:spPr>
        <p:txBody>
          <a:bodyPr/>
          <a:lstStyle/>
          <a:p>
            <a:pPr algn="ctr"/>
            <a:r>
              <a:rPr lang="en-US" dirty="0"/>
              <a:t>Pronouns</a:t>
            </a:r>
          </a:p>
        </p:txBody>
      </p:sp>
      <p:sp>
        <p:nvSpPr>
          <p:cNvPr id="9" name="Text Placeholder 2"/>
          <p:cNvSpPr txBox="1">
            <a:spLocks/>
          </p:cNvSpPr>
          <p:nvPr/>
        </p:nvSpPr>
        <p:spPr bwMode="auto">
          <a:xfrm>
            <a:off x="1362925" y="2115083"/>
            <a:ext cx="3815461" cy="667101"/>
          </a:xfrm>
          <a:prstGeom prst="rect">
            <a:avLst/>
          </a:prstGeom>
          <a:solidFill>
            <a:schemeClr val="bg1">
              <a:alpha val="4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182880" rIns="274320" bIns="91440" numCol="1" anchor="t" anchorCtr="0" compatLnSpc="1">
            <a:prstTxWarp prst="textNoShape">
              <a:avLst/>
            </a:prstTxWarp>
            <a:noAutofit/>
          </a:bodyPr>
          <a:lstStyle>
            <a:lvl1pPr marL="273050" indent="-273050" algn="l" defTabSz="1096963" rtl="0" eaLnBrk="1" fontAlgn="base" hangingPunct="1">
              <a:lnSpc>
                <a:spcPct val="120000"/>
              </a:lnSpc>
              <a:spcBef>
                <a:spcPts val="900"/>
              </a:spcBef>
              <a:spcAft>
                <a:spcPct val="0"/>
              </a:spcAft>
              <a:buClr>
                <a:schemeClr val="tx2"/>
              </a:buClr>
              <a:buFont typeface="Arial" charset="0"/>
              <a:buChar char="•"/>
              <a:defRPr sz="3200" kern="1200">
                <a:solidFill>
                  <a:schemeClr val="tx1"/>
                </a:solidFill>
                <a:latin typeface="Arial" charset="0"/>
                <a:ea typeface="Arial" charset="0"/>
                <a:cs typeface="Arial" charset="0"/>
              </a:defRPr>
            </a:lvl1pPr>
            <a:lvl2pPr marL="731520" indent="-273050" algn="l" defTabSz="1096963" rtl="0" eaLnBrk="1" fontAlgn="base" hangingPunct="1">
              <a:lnSpc>
                <a:spcPct val="120000"/>
              </a:lnSpc>
              <a:spcBef>
                <a:spcPts val="1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280160" indent="-273050" algn="l" defTabSz="1096963" rtl="0" eaLnBrk="1" fontAlgn="base" hangingPunct="1">
              <a:lnSpc>
                <a:spcPct val="120000"/>
              </a:lnSpc>
              <a:spcBef>
                <a:spcPts val="5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charset="0"/>
              <a:buNone/>
            </a:pPr>
            <a:r>
              <a:rPr lang="en-US" i="1" dirty="0">
                <a:solidFill>
                  <a:schemeClr val="tx1">
                    <a:lumMod val="50000"/>
                    <a:lumOff val="50000"/>
                  </a:schemeClr>
                </a:solidFill>
              </a:rPr>
              <a:t>Advisor Center</a:t>
            </a:r>
          </a:p>
          <a:p>
            <a:pPr marL="0" indent="0">
              <a:buFont typeface="Arial" charset="0"/>
              <a:buNone/>
            </a:pPr>
            <a:endParaRPr lang="en-US" i="1" dirty="0">
              <a:solidFill>
                <a:schemeClr val="tx1">
                  <a:lumMod val="50000"/>
                  <a:lumOff val="50000"/>
                </a:schemeClr>
              </a:solidFill>
            </a:endParaRPr>
          </a:p>
        </p:txBody>
      </p:sp>
      <p:pic>
        <p:nvPicPr>
          <p:cNvPr id="2" name="Picture 1" descr="The screenshot displays the pronouns in the advisor center. Pronouns are found in the Personal Data section, identified with a red box. The pronouns within the Personal Data section are also identified with a red box." title="Advisor Center"/>
          <p:cNvPicPr>
            <a:picLocks noChangeAspect="1"/>
          </p:cNvPicPr>
          <p:nvPr/>
        </p:nvPicPr>
        <p:blipFill>
          <a:blip r:embed="rId2"/>
          <a:stretch>
            <a:fillRect/>
          </a:stretch>
        </p:blipFill>
        <p:spPr>
          <a:xfrm>
            <a:off x="6512376" y="158499"/>
            <a:ext cx="7571924" cy="7801678"/>
          </a:xfrm>
          <a:prstGeom prst="rect">
            <a:avLst/>
          </a:prstGeom>
          <a:ln>
            <a:solidFill>
              <a:schemeClr val="accent1"/>
            </a:solidFill>
          </a:ln>
        </p:spPr>
      </p:pic>
      <p:sp>
        <p:nvSpPr>
          <p:cNvPr id="3" name="Title 29" hidden="1">
            <a:extLst>
              <a:ext uri="{FF2B5EF4-FFF2-40B4-BE49-F238E27FC236}">
                <a16:creationId xmlns:a16="http://schemas.microsoft.com/office/drawing/2014/main" id="{DE81C059-11D3-4056-A4E1-693565A44CEC}"/>
              </a:ext>
            </a:extLst>
          </p:cNvPr>
          <p:cNvSpPr>
            <a:spLocks noGrp="1"/>
          </p:cNvSpPr>
          <p:nvPr>
            <p:ph type="title" idx="4294967295"/>
          </p:nvPr>
        </p:nvSpPr>
        <p:spPr>
          <a:xfrm>
            <a:off x="66332" y="-1481796"/>
            <a:ext cx="12892088" cy="896937"/>
          </a:xfrm>
        </p:spPr>
        <p:txBody>
          <a:bodyPr/>
          <a:lstStyle/>
          <a:p>
            <a:r>
              <a:rPr lang="en-US" dirty="0"/>
              <a:t>Pronouns Advisor Center</a:t>
            </a:r>
          </a:p>
        </p:txBody>
      </p:sp>
    </p:spTree>
    <p:extLst>
      <p:ext uri="{BB962C8B-B14F-4D97-AF65-F5344CB8AC3E}">
        <p14:creationId xmlns:p14="http://schemas.microsoft.com/office/powerpoint/2010/main" val="3315270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0"/>
          <p:cNvSpPr>
            <a:spLocks noGrp="1"/>
          </p:cNvSpPr>
          <p:nvPr>
            <p:ph type="sldNum" sz="quarter" idx="29"/>
          </p:nvPr>
        </p:nvSpPr>
        <p:spPr/>
        <p:txBody>
          <a:bodyPr/>
          <a:lstStyle/>
          <a:p>
            <a:fld id="{6C9686C1-DB47-8441-80A6-071E2EAEA2B5}" type="slidenum">
              <a:rPr lang="en-US" altLang="en-US" smtClean="0"/>
              <a:pPr/>
              <a:t>33</a:t>
            </a:fld>
            <a:endParaRPr lang="en-US" altLang="en-US"/>
          </a:p>
        </p:txBody>
      </p:sp>
      <p:sp>
        <p:nvSpPr>
          <p:cNvPr id="2" name="Text Placeholder 1"/>
          <p:cNvSpPr>
            <a:spLocks noGrp="1"/>
          </p:cNvSpPr>
          <p:nvPr>
            <p:ph type="body" sz="quarter" idx="26"/>
          </p:nvPr>
        </p:nvSpPr>
        <p:spPr/>
        <p:txBody>
          <a:bodyPr/>
          <a:lstStyle/>
          <a:p>
            <a:r>
              <a:rPr lang="en-US" dirty="0"/>
              <a:t>Resource Links</a:t>
            </a:r>
          </a:p>
        </p:txBody>
      </p:sp>
      <p:sp>
        <p:nvSpPr>
          <p:cNvPr id="3" name="Text Placeholder 2"/>
          <p:cNvSpPr>
            <a:spLocks noGrp="1"/>
          </p:cNvSpPr>
          <p:nvPr>
            <p:ph type="body" sz="quarter" idx="28"/>
          </p:nvPr>
        </p:nvSpPr>
        <p:spPr/>
        <p:txBody>
          <a:bodyPr/>
          <a:lstStyle/>
          <a:p>
            <a:r>
              <a:rPr lang="en-US" dirty="0"/>
              <a:t>Please type your resource links in the Q&amp;A pod to share </a:t>
            </a:r>
            <a:r>
              <a:rPr lang="en-US" dirty="0" err="1"/>
              <a:t>systemwide</a:t>
            </a:r>
            <a:endParaRPr lang="en-US" dirty="0"/>
          </a:p>
        </p:txBody>
      </p:sp>
      <p:sp>
        <p:nvSpPr>
          <p:cNvPr id="5" name="Title 30" hidden="1">
            <a:extLst>
              <a:ext uri="{FF2B5EF4-FFF2-40B4-BE49-F238E27FC236}">
                <a16:creationId xmlns:a16="http://schemas.microsoft.com/office/drawing/2014/main" id="{CD99176B-C5DA-4619-A588-6767581A2D79}"/>
              </a:ext>
            </a:extLst>
          </p:cNvPr>
          <p:cNvSpPr>
            <a:spLocks noGrp="1"/>
          </p:cNvSpPr>
          <p:nvPr>
            <p:ph type="title" idx="4294967295"/>
          </p:nvPr>
        </p:nvSpPr>
        <p:spPr>
          <a:xfrm>
            <a:off x="457200" y="-1548569"/>
            <a:ext cx="12892088" cy="896937"/>
          </a:xfrm>
        </p:spPr>
        <p:txBody>
          <a:bodyPr/>
          <a:lstStyle/>
          <a:p>
            <a:r>
              <a:rPr lang="en-US" dirty="0"/>
              <a:t>Resource Links</a:t>
            </a:r>
          </a:p>
        </p:txBody>
      </p:sp>
    </p:spTree>
    <p:extLst>
      <p:ext uri="{BB962C8B-B14F-4D97-AF65-F5344CB8AC3E}">
        <p14:creationId xmlns:p14="http://schemas.microsoft.com/office/powerpoint/2010/main" val="4166136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1">
            <a:extLst>
              <a:ext uri="{FF2B5EF4-FFF2-40B4-BE49-F238E27FC236}">
                <a16:creationId xmlns:a16="http://schemas.microsoft.com/office/drawing/2014/main" id="{09A6DCAE-C977-4C62-8897-5DCEFC4AB842}"/>
              </a:ext>
            </a:extLst>
          </p:cNvPr>
          <p:cNvSpPr>
            <a:spLocks noGrp="1"/>
          </p:cNvSpPr>
          <p:nvPr>
            <p:ph type="sldNum" sz="quarter" idx="11"/>
          </p:nvPr>
        </p:nvSpPr>
        <p:spPr/>
        <p:txBody>
          <a:bodyPr/>
          <a:lstStyle/>
          <a:p>
            <a:fld id="{6C9686C1-DB47-8441-80A6-071E2EAEA2B5}" type="slidenum">
              <a:rPr lang="en-US" altLang="en-US" smtClean="0"/>
              <a:pPr/>
              <a:t>34</a:t>
            </a:fld>
            <a:endParaRPr lang="en-US" altLang="en-US"/>
          </a:p>
        </p:txBody>
      </p:sp>
      <p:sp>
        <p:nvSpPr>
          <p:cNvPr id="5" name="Title 4">
            <a:extLst>
              <a:ext uri="{FF2B5EF4-FFF2-40B4-BE49-F238E27FC236}">
                <a16:creationId xmlns:a16="http://schemas.microsoft.com/office/drawing/2014/main" id="{30F00D8E-4D52-4F19-BBED-3D646F4A2C85}"/>
              </a:ext>
            </a:extLst>
          </p:cNvPr>
          <p:cNvSpPr>
            <a:spLocks noGrp="1"/>
          </p:cNvSpPr>
          <p:nvPr>
            <p:ph type="ctrTitle"/>
          </p:nvPr>
        </p:nvSpPr>
        <p:spPr>
          <a:xfrm>
            <a:off x="1069848" y="1517904"/>
            <a:ext cx="6000108" cy="3082964"/>
          </a:xfrm>
        </p:spPr>
        <p:txBody>
          <a:bodyPr/>
          <a:lstStyle/>
          <a:p>
            <a:r>
              <a:rPr lang="en-US" dirty="0"/>
              <a:t>Thank you!</a:t>
            </a:r>
            <a:br>
              <a:rPr lang="en-US" dirty="0"/>
            </a:br>
            <a:br>
              <a:rPr lang="en-US" dirty="0"/>
            </a:br>
            <a:r>
              <a:rPr lang="en-US" dirty="0"/>
              <a:t>Questions?</a:t>
            </a:r>
          </a:p>
        </p:txBody>
      </p:sp>
      <p:sp>
        <p:nvSpPr>
          <p:cNvPr id="6" name="Subtitle 5">
            <a:extLst>
              <a:ext uri="{FF2B5EF4-FFF2-40B4-BE49-F238E27FC236}">
                <a16:creationId xmlns:a16="http://schemas.microsoft.com/office/drawing/2014/main" id="{8CF7735F-E8E6-4773-9849-6303E8036EE2}"/>
              </a:ext>
            </a:extLst>
          </p:cNvPr>
          <p:cNvSpPr>
            <a:spLocks noGrp="1"/>
          </p:cNvSpPr>
          <p:nvPr>
            <p:ph type="subTitle" idx="1"/>
          </p:nvPr>
        </p:nvSpPr>
        <p:spPr>
          <a:xfrm>
            <a:off x="642347" y="5690440"/>
            <a:ext cx="6427610" cy="1021256"/>
          </a:xfrm>
        </p:spPr>
        <p:txBody>
          <a:bodyPr/>
          <a:lstStyle/>
          <a:p>
            <a:r>
              <a:rPr lang="en-US" sz="2600" dirty="0"/>
              <a:t>Darlene Daclan: </a:t>
            </a:r>
            <a:r>
              <a:rPr lang="en-US" sz="2600" dirty="0">
                <a:hlinkClick r:id="rId2"/>
              </a:rPr>
              <a:t>ddaclan@calstate.edu</a:t>
            </a:r>
            <a:r>
              <a:rPr lang="en-US" sz="2600" dirty="0"/>
              <a:t> Luoluo Hong: </a:t>
            </a:r>
            <a:r>
              <a:rPr lang="en-US" sz="2600" dirty="0">
                <a:hlinkClick r:id="rId3"/>
              </a:rPr>
              <a:t>lhong@calstate.edu</a:t>
            </a:r>
            <a:endParaRPr lang="en-US" sz="2600" dirty="0"/>
          </a:p>
        </p:txBody>
      </p:sp>
      <p:pic>
        <p:nvPicPr>
          <p:cNvPr id="9" name="Picture Placeholder 8" descr="Rainbow striped flags furled in front of campus entryway.">
            <a:extLst>
              <a:ext uri="{FF2B5EF4-FFF2-40B4-BE49-F238E27FC236}">
                <a16:creationId xmlns:a16="http://schemas.microsoft.com/office/drawing/2014/main" id="{5A717488-5816-44AD-8270-3221AACF156D}"/>
              </a:ext>
            </a:extLst>
          </p:cNvPr>
          <p:cNvPicPr>
            <a:picLocks noGrp="1" noChangeAspect="1"/>
          </p:cNvPicPr>
          <p:nvPr>
            <p:ph type="pic" sz="quarter" idx="10"/>
          </p:nvPr>
        </p:nvPicPr>
        <p:blipFill>
          <a:blip r:embed="rId4"/>
          <a:srcRect l="20449" r="20449"/>
          <a:stretch>
            <a:fillRect/>
          </a:stretch>
        </p:blipFill>
        <p:spPr/>
      </p:pic>
    </p:spTree>
    <p:extLst>
      <p:ext uri="{BB962C8B-B14F-4D97-AF65-F5344CB8AC3E}">
        <p14:creationId xmlns:p14="http://schemas.microsoft.com/office/powerpoint/2010/main" val="4119342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24"/>
          </p:nvPr>
        </p:nvSpPr>
        <p:spPr/>
        <p:txBody>
          <a:bodyPr/>
          <a:lstStyle/>
          <a:p>
            <a:fld id="{9E131138-2B84-A04F-86C2-ABA3FF6E7279}" type="slidenum">
              <a:rPr lang="en-US" altLang="en-US" smtClean="0"/>
              <a:pPr/>
              <a:t>4</a:t>
            </a:fld>
            <a:endParaRPr lang="en-US" altLang="en-US"/>
          </a:p>
        </p:txBody>
      </p:sp>
      <p:sp>
        <p:nvSpPr>
          <p:cNvPr id="22" name="Text Placeholder 21"/>
          <p:cNvSpPr>
            <a:spLocks noGrp="1"/>
          </p:cNvSpPr>
          <p:nvPr>
            <p:ph type="body" sz="quarter" idx="26"/>
          </p:nvPr>
        </p:nvSpPr>
        <p:spPr>
          <a:xfrm>
            <a:off x="619448" y="1149443"/>
            <a:ext cx="8273560" cy="1525915"/>
          </a:xfrm>
        </p:spPr>
        <p:txBody>
          <a:bodyPr/>
          <a:lstStyle/>
          <a:p>
            <a:r>
              <a:rPr lang="en-US" sz="4000" dirty="0">
                <a:latin typeface="Arial" panose="020B0604020202020204" pitchFamily="34" charset="0"/>
                <a:cs typeface="Arial" panose="020B0604020202020204" pitchFamily="34" charset="0"/>
              </a:rPr>
              <a:t>Dear Colleague Letter (May 13, 2016) - continued</a:t>
            </a:r>
          </a:p>
        </p:txBody>
      </p:sp>
      <p:sp>
        <p:nvSpPr>
          <p:cNvPr id="21" name="Text Placeholder 20"/>
          <p:cNvSpPr>
            <a:spLocks noGrp="1"/>
          </p:cNvSpPr>
          <p:nvPr>
            <p:ph type="body" sz="quarter" idx="25"/>
          </p:nvPr>
        </p:nvSpPr>
        <p:spPr>
          <a:xfrm>
            <a:off x="619432" y="2492478"/>
            <a:ext cx="8273845" cy="5397910"/>
          </a:xfrm>
        </p:spPr>
        <p:txBody>
          <a:bodyPr/>
          <a:lstStyle/>
          <a:p>
            <a:r>
              <a:rPr lang="en-US" sz="2600" dirty="0"/>
              <a:t>Requiring students to produce identification documents that reflect their gender identity in order to treat them consistent with their gender identity may violate Title IX when doing so has the effect of limiting or denying students equal educational access</a:t>
            </a:r>
          </a:p>
          <a:p>
            <a:r>
              <a:rPr lang="en-US" sz="2600" dirty="0"/>
              <a:t>Must provide transgender students equal access to educational programs/activities even in circumstances in which other students, parents, or community members raise objections or concerns</a:t>
            </a:r>
          </a:p>
        </p:txBody>
      </p:sp>
      <p:pic>
        <p:nvPicPr>
          <p:cNvPr id="8" name="Picture Placeholder 7" descr="Photograph of students wearing gator pride tee shirts">
            <a:extLst>
              <a:ext uri="{FF2B5EF4-FFF2-40B4-BE49-F238E27FC236}">
                <a16:creationId xmlns:a16="http://schemas.microsoft.com/office/drawing/2014/main" id="{2EBFB8AE-C41A-4536-8E5F-8A90E9E50A8A}"/>
              </a:ext>
            </a:extLst>
          </p:cNvPr>
          <p:cNvPicPr>
            <a:picLocks noGrp="1" noChangeAspect="1"/>
          </p:cNvPicPr>
          <p:nvPr>
            <p:ph type="pic" sz="quarter" idx="10"/>
          </p:nvPr>
        </p:nvPicPr>
        <p:blipFill rotWithShape="1">
          <a:blip r:embed="rId2"/>
          <a:srcRect l="55564"/>
          <a:stretch/>
        </p:blipFill>
        <p:spPr>
          <a:xfrm>
            <a:off x="9055510" y="-81761"/>
            <a:ext cx="5574638" cy="8311361"/>
          </a:xfrm>
        </p:spPr>
      </p:pic>
      <p:sp>
        <p:nvSpPr>
          <p:cNvPr id="2" name="Title 1" hidden="1">
            <a:extLst>
              <a:ext uri="{FF2B5EF4-FFF2-40B4-BE49-F238E27FC236}">
                <a16:creationId xmlns:a16="http://schemas.microsoft.com/office/drawing/2014/main" id="{B59F30E1-93D2-4D58-9743-E2053DE84BF1}"/>
              </a:ext>
            </a:extLst>
          </p:cNvPr>
          <p:cNvSpPr>
            <a:spLocks noGrp="1"/>
          </p:cNvSpPr>
          <p:nvPr>
            <p:ph type="title" idx="4294967295"/>
          </p:nvPr>
        </p:nvSpPr>
        <p:spPr>
          <a:xfrm>
            <a:off x="619432" y="-1323565"/>
            <a:ext cx="12892088" cy="896937"/>
          </a:xfrm>
        </p:spPr>
        <p:txBody>
          <a:bodyPr/>
          <a:lstStyle/>
          <a:p>
            <a:r>
              <a:rPr lang="en-US" dirty="0"/>
              <a:t>Dear Colleague</a:t>
            </a:r>
            <a:r>
              <a:rPr lang="en-US" baseline="0" dirty="0"/>
              <a:t> Letter (May 13, 2016) - continued</a:t>
            </a:r>
            <a:endParaRPr lang="en-US" dirty="0"/>
          </a:p>
        </p:txBody>
      </p:sp>
    </p:spTree>
    <p:extLst>
      <p:ext uri="{BB962C8B-B14F-4D97-AF65-F5344CB8AC3E}">
        <p14:creationId xmlns:p14="http://schemas.microsoft.com/office/powerpoint/2010/main" val="2662575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C3CC56FB-50DA-49D8-B388-23DFD0BF7528}"/>
              </a:ext>
            </a:extLst>
          </p:cNvPr>
          <p:cNvSpPr>
            <a:spLocks noGrp="1"/>
          </p:cNvSpPr>
          <p:nvPr>
            <p:ph type="sldNum" sz="quarter" idx="29"/>
          </p:nvPr>
        </p:nvSpPr>
        <p:spPr/>
        <p:txBody>
          <a:bodyPr/>
          <a:lstStyle/>
          <a:p>
            <a:fld id="{6C9686C1-DB47-8441-80A6-071E2EAEA2B5}" type="slidenum">
              <a:rPr lang="en-US" altLang="en-US" smtClean="0"/>
              <a:pPr/>
              <a:t>5</a:t>
            </a:fld>
            <a:endParaRPr lang="en-US" altLang="en-US"/>
          </a:p>
        </p:txBody>
      </p:sp>
      <p:sp>
        <p:nvSpPr>
          <p:cNvPr id="2" name="Text Placeholder 1">
            <a:extLst>
              <a:ext uri="{FF2B5EF4-FFF2-40B4-BE49-F238E27FC236}">
                <a16:creationId xmlns:a16="http://schemas.microsoft.com/office/drawing/2014/main" id="{89211F3A-23AF-41C4-A313-07F37F779064}"/>
              </a:ext>
            </a:extLst>
          </p:cNvPr>
          <p:cNvSpPr>
            <a:spLocks noGrp="1"/>
          </p:cNvSpPr>
          <p:nvPr>
            <p:ph type="body" sz="quarter" idx="26"/>
          </p:nvPr>
        </p:nvSpPr>
        <p:spPr>
          <a:xfrm>
            <a:off x="1097279" y="1173454"/>
            <a:ext cx="12537979" cy="923330"/>
          </a:xfrm>
        </p:spPr>
        <p:txBody>
          <a:bodyPr/>
          <a:lstStyle/>
          <a:p>
            <a:r>
              <a:rPr lang="en-US" dirty="0"/>
              <a:t>Definitions – Gender as A Construct</a:t>
            </a:r>
          </a:p>
        </p:txBody>
      </p:sp>
      <p:sp>
        <p:nvSpPr>
          <p:cNvPr id="3" name="Text Placeholder 2">
            <a:extLst>
              <a:ext uri="{FF2B5EF4-FFF2-40B4-BE49-F238E27FC236}">
                <a16:creationId xmlns:a16="http://schemas.microsoft.com/office/drawing/2014/main" id="{56AB185D-4C00-47B2-BD5B-E12996BF7D79}"/>
              </a:ext>
            </a:extLst>
          </p:cNvPr>
          <p:cNvSpPr>
            <a:spLocks noGrp="1"/>
          </p:cNvSpPr>
          <p:nvPr>
            <p:ph type="body" sz="quarter" idx="28"/>
          </p:nvPr>
        </p:nvSpPr>
        <p:spPr>
          <a:xfrm>
            <a:off x="1922929" y="2096784"/>
            <a:ext cx="11712339" cy="6132816"/>
          </a:xfrm>
        </p:spPr>
        <p:txBody>
          <a:bodyPr/>
          <a:lstStyle/>
          <a:p>
            <a:r>
              <a:rPr lang="en-US" u="sng" dirty="0"/>
              <a:t>Gender Identity</a:t>
            </a:r>
            <a:r>
              <a:rPr lang="en-US" dirty="0"/>
              <a:t>: a person's internal sense of being male, female, some combination of male and female, or neither male nor female </a:t>
            </a:r>
          </a:p>
          <a:p>
            <a:r>
              <a:rPr lang="en-US" u="sng" dirty="0"/>
              <a:t>Cisgender</a:t>
            </a:r>
            <a:r>
              <a:rPr lang="en-US" dirty="0"/>
              <a:t>: of, relating to, or being a person whose gender identity corresponds with the sex the person had or was identified as having at birth </a:t>
            </a:r>
          </a:p>
          <a:p>
            <a:r>
              <a:rPr lang="en-US" u="sng" dirty="0"/>
              <a:t>Transgender</a:t>
            </a:r>
            <a:r>
              <a:rPr lang="en-US" dirty="0"/>
              <a:t>: of, relating to, or being a person whose gender identity differs from the sex the person had or was identified as having at birth </a:t>
            </a:r>
            <a:endParaRPr lang="en-US" sz="1800" dirty="0"/>
          </a:p>
          <a:p>
            <a:pPr marL="0" indent="0" algn="r">
              <a:buNone/>
            </a:pPr>
            <a:r>
              <a:rPr lang="en-US" sz="2000" dirty="0"/>
              <a:t>Source: </a:t>
            </a:r>
            <a:r>
              <a:rPr lang="en-US" sz="2000" dirty="0">
                <a:hlinkClick r:id="rId2"/>
              </a:rPr>
              <a:t>Link to Merriam-Webster Online Dictionary</a:t>
            </a:r>
            <a:endParaRPr lang="en-US" sz="2000" dirty="0"/>
          </a:p>
        </p:txBody>
      </p:sp>
      <p:sp>
        <p:nvSpPr>
          <p:cNvPr id="6" name="Title 5" hidden="1">
            <a:extLst>
              <a:ext uri="{FF2B5EF4-FFF2-40B4-BE49-F238E27FC236}">
                <a16:creationId xmlns:a16="http://schemas.microsoft.com/office/drawing/2014/main" id="{2BD5D9B2-193F-4877-8700-87C0EF37CCAC}"/>
              </a:ext>
            </a:extLst>
          </p:cNvPr>
          <p:cNvSpPr>
            <a:spLocks noGrp="1"/>
          </p:cNvSpPr>
          <p:nvPr>
            <p:ph type="title" idx="4294967295"/>
          </p:nvPr>
        </p:nvSpPr>
        <p:spPr>
          <a:xfrm>
            <a:off x="743180" y="-1972418"/>
            <a:ext cx="12892088" cy="896937"/>
          </a:xfrm>
        </p:spPr>
        <p:txBody>
          <a:bodyPr/>
          <a:lstStyle/>
          <a:p>
            <a:r>
              <a:rPr lang="en-US" dirty="0"/>
              <a:t>Definitions</a:t>
            </a:r>
            <a:r>
              <a:rPr lang="en-US" baseline="0" dirty="0"/>
              <a:t> – Gender as a Construct</a:t>
            </a:r>
            <a:endParaRPr lang="en-US" dirty="0"/>
          </a:p>
        </p:txBody>
      </p:sp>
    </p:spTree>
    <p:extLst>
      <p:ext uri="{BB962C8B-B14F-4D97-AF65-F5344CB8AC3E}">
        <p14:creationId xmlns:p14="http://schemas.microsoft.com/office/powerpoint/2010/main" val="786016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C3CC56FB-50DA-49D8-B388-23DFD0BF7528}"/>
              </a:ext>
            </a:extLst>
          </p:cNvPr>
          <p:cNvSpPr>
            <a:spLocks noGrp="1"/>
          </p:cNvSpPr>
          <p:nvPr>
            <p:ph type="sldNum" sz="quarter" idx="29"/>
          </p:nvPr>
        </p:nvSpPr>
        <p:spPr/>
        <p:txBody>
          <a:bodyPr/>
          <a:lstStyle/>
          <a:p>
            <a:fld id="{6C9686C1-DB47-8441-80A6-071E2EAEA2B5}" type="slidenum">
              <a:rPr lang="en-US" altLang="en-US" smtClean="0"/>
              <a:pPr/>
              <a:t>6</a:t>
            </a:fld>
            <a:endParaRPr lang="en-US" altLang="en-US"/>
          </a:p>
        </p:txBody>
      </p:sp>
      <p:sp>
        <p:nvSpPr>
          <p:cNvPr id="2" name="Text Placeholder 1">
            <a:extLst>
              <a:ext uri="{FF2B5EF4-FFF2-40B4-BE49-F238E27FC236}">
                <a16:creationId xmlns:a16="http://schemas.microsoft.com/office/drawing/2014/main" id="{89211F3A-23AF-41C4-A313-07F37F779064}"/>
              </a:ext>
            </a:extLst>
          </p:cNvPr>
          <p:cNvSpPr>
            <a:spLocks noGrp="1"/>
          </p:cNvSpPr>
          <p:nvPr>
            <p:ph type="body" sz="quarter" idx="26"/>
          </p:nvPr>
        </p:nvSpPr>
        <p:spPr>
          <a:xfrm>
            <a:off x="1097279" y="1052320"/>
            <a:ext cx="12537979" cy="923330"/>
          </a:xfrm>
        </p:spPr>
        <p:txBody>
          <a:bodyPr/>
          <a:lstStyle/>
          <a:p>
            <a:r>
              <a:rPr lang="en-US" dirty="0"/>
              <a:t>Definitions (continued)</a:t>
            </a:r>
          </a:p>
        </p:txBody>
      </p:sp>
      <p:sp>
        <p:nvSpPr>
          <p:cNvPr id="3" name="Text Placeholder 2">
            <a:extLst>
              <a:ext uri="{FF2B5EF4-FFF2-40B4-BE49-F238E27FC236}">
                <a16:creationId xmlns:a16="http://schemas.microsoft.com/office/drawing/2014/main" id="{56AB185D-4C00-47B2-BD5B-E12996BF7D79}"/>
              </a:ext>
            </a:extLst>
          </p:cNvPr>
          <p:cNvSpPr>
            <a:spLocks noGrp="1"/>
          </p:cNvSpPr>
          <p:nvPr>
            <p:ph type="body" sz="quarter" idx="28"/>
          </p:nvPr>
        </p:nvSpPr>
        <p:spPr>
          <a:xfrm>
            <a:off x="1922929" y="1975650"/>
            <a:ext cx="11712339" cy="5686952"/>
          </a:xfrm>
        </p:spPr>
        <p:txBody>
          <a:bodyPr/>
          <a:lstStyle/>
          <a:p>
            <a:r>
              <a:rPr lang="en-US" u="sng" dirty="0"/>
              <a:t>Gender Transition</a:t>
            </a:r>
            <a:r>
              <a:rPr lang="en-US" dirty="0"/>
              <a:t>: “Transitioning is the process of changing the way you look and how people see and treat you so that you become the gender you feel on the inside. Transitioning can means lots of different things. It can involve medical treatment and hormones. It can involve changing your name and preferred pronouns. It can involve changing your appearance and dress. It can involve coming out to your friends and family. It can be a long and ongoing process. Or it can be something that happens over a short period of time.”</a:t>
            </a:r>
          </a:p>
          <a:p>
            <a:pPr marL="0" indent="0" algn="r">
              <a:buNone/>
            </a:pPr>
            <a:r>
              <a:rPr lang="en-US" sz="2000" dirty="0"/>
              <a:t>Source: </a:t>
            </a:r>
            <a:r>
              <a:rPr lang="en-US" sz="2000" dirty="0">
                <a:hlinkClick r:id="rId3"/>
              </a:rPr>
              <a:t>Planned Parenthood Website</a:t>
            </a:r>
            <a:endParaRPr lang="en-US" sz="2000" dirty="0"/>
          </a:p>
        </p:txBody>
      </p:sp>
      <p:sp>
        <p:nvSpPr>
          <p:cNvPr id="6" name="Title 6" hidden="1">
            <a:extLst>
              <a:ext uri="{FF2B5EF4-FFF2-40B4-BE49-F238E27FC236}">
                <a16:creationId xmlns:a16="http://schemas.microsoft.com/office/drawing/2014/main" id="{9794A676-7119-4066-933B-947812EEE247}"/>
              </a:ext>
            </a:extLst>
          </p:cNvPr>
          <p:cNvSpPr>
            <a:spLocks noGrp="1"/>
          </p:cNvSpPr>
          <p:nvPr>
            <p:ph type="title" idx="4294967295"/>
          </p:nvPr>
        </p:nvSpPr>
        <p:spPr>
          <a:xfrm>
            <a:off x="1006475" y="-1718856"/>
            <a:ext cx="12892088" cy="896937"/>
          </a:xfrm>
        </p:spPr>
        <p:txBody>
          <a:bodyPr/>
          <a:lstStyle/>
          <a:p>
            <a:r>
              <a:rPr lang="en-US" dirty="0"/>
              <a:t>Definitions (continued)</a:t>
            </a:r>
          </a:p>
        </p:txBody>
      </p:sp>
    </p:spTree>
    <p:extLst>
      <p:ext uri="{BB962C8B-B14F-4D97-AF65-F5344CB8AC3E}">
        <p14:creationId xmlns:p14="http://schemas.microsoft.com/office/powerpoint/2010/main" val="2763116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7">
            <a:extLst>
              <a:ext uri="{FF2B5EF4-FFF2-40B4-BE49-F238E27FC236}">
                <a16:creationId xmlns:a16="http://schemas.microsoft.com/office/drawing/2014/main" id="{7662CC50-643E-404D-A97A-E0A813DFA2A3}"/>
              </a:ext>
            </a:extLst>
          </p:cNvPr>
          <p:cNvSpPr>
            <a:spLocks noGrp="1"/>
          </p:cNvSpPr>
          <p:nvPr>
            <p:ph type="sldNum" sz="quarter" idx="29"/>
          </p:nvPr>
        </p:nvSpPr>
        <p:spPr/>
        <p:txBody>
          <a:bodyPr/>
          <a:lstStyle/>
          <a:p>
            <a:fld id="{9E131138-2B84-A04F-86C2-ABA3FF6E7279}" type="slidenum">
              <a:rPr lang="en-US" altLang="en-US" smtClean="0"/>
              <a:pPr/>
              <a:t>7</a:t>
            </a:fld>
            <a:endParaRPr lang="en-US" altLang="en-US"/>
          </a:p>
        </p:txBody>
      </p:sp>
      <p:sp>
        <p:nvSpPr>
          <p:cNvPr id="6" name="Text Placeholder 5">
            <a:extLst>
              <a:ext uri="{FF2B5EF4-FFF2-40B4-BE49-F238E27FC236}">
                <a16:creationId xmlns:a16="http://schemas.microsoft.com/office/drawing/2014/main" id="{3D3EEC62-3D32-4FDC-A5B7-D9D27E1A4B25}"/>
              </a:ext>
            </a:extLst>
          </p:cNvPr>
          <p:cNvSpPr>
            <a:spLocks noGrp="1"/>
          </p:cNvSpPr>
          <p:nvPr>
            <p:ph type="body" sz="quarter" idx="26"/>
          </p:nvPr>
        </p:nvSpPr>
        <p:spPr>
          <a:xfrm>
            <a:off x="1097289" y="1208436"/>
            <a:ext cx="12537979" cy="1754326"/>
          </a:xfrm>
        </p:spPr>
        <p:txBody>
          <a:bodyPr/>
          <a:lstStyle/>
          <a:p>
            <a:r>
              <a:rPr lang="en-US" dirty="0"/>
              <a:t>Making Your Classroom Gender Inclusive</a:t>
            </a:r>
          </a:p>
        </p:txBody>
      </p:sp>
      <p:sp>
        <p:nvSpPr>
          <p:cNvPr id="2" name="Text Placeholder 1">
            <a:extLst>
              <a:ext uri="{FF2B5EF4-FFF2-40B4-BE49-F238E27FC236}">
                <a16:creationId xmlns:a16="http://schemas.microsoft.com/office/drawing/2014/main" id="{FCE029F5-345D-4526-8776-E9D92B3809BB}"/>
              </a:ext>
            </a:extLst>
          </p:cNvPr>
          <p:cNvSpPr>
            <a:spLocks noGrp="1"/>
          </p:cNvSpPr>
          <p:nvPr>
            <p:ph type="body" sz="quarter" idx="28"/>
          </p:nvPr>
        </p:nvSpPr>
        <p:spPr>
          <a:xfrm>
            <a:off x="1922463" y="2875230"/>
            <a:ext cx="11712339" cy="5133708"/>
          </a:xfrm>
        </p:spPr>
        <p:txBody>
          <a:bodyPr/>
          <a:lstStyle/>
          <a:p>
            <a:r>
              <a:rPr lang="en-US" dirty="0"/>
              <a:t>Give students the chance to share their pronouns and preferred names in ways that respect personal boundaries</a:t>
            </a:r>
          </a:p>
          <a:p>
            <a:pPr lvl="1"/>
            <a:r>
              <a:rPr lang="en-US" dirty="0"/>
              <a:t>Have students complete a “get to know you” info sheet</a:t>
            </a:r>
          </a:p>
          <a:p>
            <a:pPr lvl="1"/>
            <a:r>
              <a:rPr lang="en-US" dirty="0"/>
              <a:t>Introduce yourself with your pronouns</a:t>
            </a:r>
          </a:p>
          <a:p>
            <a:pPr lvl="1"/>
            <a:r>
              <a:rPr lang="en-US" dirty="0"/>
              <a:t>Have students make name tags/tents that include their pronouns</a:t>
            </a:r>
          </a:p>
          <a:p>
            <a:r>
              <a:rPr lang="en-US" dirty="0"/>
              <a:t>Infuse trans issues and content by trans people in your course whenever relevant</a:t>
            </a:r>
          </a:p>
          <a:p>
            <a:pPr marL="0" indent="0" algn="r">
              <a:buNone/>
            </a:pPr>
            <a:endParaRPr lang="en-US" sz="2000" dirty="0"/>
          </a:p>
          <a:p>
            <a:pPr marL="0" indent="0" algn="r">
              <a:buNone/>
            </a:pPr>
            <a:r>
              <a:rPr lang="en-US" sz="2000" dirty="0"/>
              <a:t>Source: </a:t>
            </a:r>
            <a:r>
              <a:rPr lang="en-US" sz="2000" dirty="0">
                <a:hlinkClick r:id="rId2"/>
              </a:rPr>
              <a:t>LSA Inclusive Teaching Initiative, University of Michigan</a:t>
            </a:r>
            <a:endParaRPr lang="en-US" sz="2000" dirty="0"/>
          </a:p>
        </p:txBody>
      </p:sp>
      <p:sp>
        <p:nvSpPr>
          <p:cNvPr id="4" name="Title 7" hidden="1">
            <a:extLst>
              <a:ext uri="{FF2B5EF4-FFF2-40B4-BE49-F238E27FC236}">
                <a16:creationId xmlns:a16="http://schemas.microsoft.com/office/drawing/2014/main" id="{BC512858-685B-437C-BC81-61D2BF847F01}"/>
              </a:ext>
            </a:extLst>
          </p:cNvPr>
          <p:cNvSpPr>
            <a:spLocks noGrp="1"/>
          </p:cNvSpPr>
          <p:nvPr>
            <p:ph type="title" idx="4294967295"/>
          </p:nvPr>
        </p:nvSpPr>
        <p:spPr>
          <a:xfrm>
            <a:off x="869156" y="-1542168"/>
            <a:ext cx="12892088" cy="896937"/>
          </a:xfrm>
        </p:spPr>
        <p:txBody>
          <a:bodyPr/>
          <a:lstStyle/>
          <a:p>
            <a:r>
              <a:rPr lang="en-US" dirty="0"/>
              <a:t>Making Your</a:t>
            </a:r>
            <a:r>
              <a:rPr lang="en-US" baseline="0" dirty="0"/>
              <a:t> Classroom Gender Inclusive</a:t>
            </a:r>
            <a:endParaRPr lang="en-US" dirty="0"/>
          </a:p>
        </p:txBody>
      </p:sp>
    </p:spTree>
    <p:extLst>
      <p:ext uri="{BB962C8B-B14F-4D97-AF65-F5344CB8AC3E}">
        <p14:creationId xmlns:p14="http://schemas.microsoft.com/office/powerpoint/2010/main" val="348956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8">
            <a:extLst>
              <a:ext uri="{FF2B5EF4-FFF2-40B4-BE49-F238E27FC236}">
                <a16:creationId xmlns:a16="http://schemas.microsoft.com/office/drawing/2014/main" id="{7662CC50-643E-404D-A97A-E0A813DFA2A3}"/>
              </a:ext>
            </a:extLst>
          </p:cNvPr>
          <p:cNvSpPr>
            <a:spLocks noGrp="1"/>
          </p:cNvSpPr>
          <p:nvPr>
            <p:ph type="sldNum" sz="quarter" idx="29"/>
          </p:nvPr>
        </p:nvSpPr>
        <p:spPr/>
        <p:txBody>
          <a:bodyPr/>
          <a:lstStyle/>
          <a:p>
            <a:fld id="{9E131138-2B84-A04F-86C2-ABA3FF6E7279}" type="slidenum">
              <a:rPr lang="en-US" altLang="en-US" smtClean="0"/>
              <a:pPr/>
              <a:t>8</a:t>
            </a:fld>
            <a:endParaRPr lang="en-US" altLang="en-US"/>
          </a:p>
        </p:txBody>
      </p:sp>
      <p:sp>
        <p:nvSpPr>
          <p:cNvPr id="6" name="Text Placeholder 5">
            <a:extLst>
              <a:ext uri="{FF2B5EF4-FFF2-40B4-BE49-F238E27FC236}">
                <a16:creationId xmlns:a16="http://schemas.microsoft.com/office/drawing/2014/main" id="{3D3EEC62-3D32-4FDC-A5B7-D9D27E1A4B25}"/>
              </a:ext>
            </a:extLst>
          </p:cNvPr>
          <p:cNvSpPr>
            <a:spLocks noGrp="1"/>
          </p:cNvSpPr>
          <p:nvPr>
            <p:ph type="body" sz="quarter" idx="26"/>
          </p:nvPr>
        </p:nvSpPr>
        <p:spPr>
          <a:xfrm>
            <a:off x="1097289" y="1208436"/>
            <a:ext cx="12537979" cy="1754326"/>
          </a:xfrm>
        </p:spPr>
        <p:txBody>
          <a:bodyPr/>
          <a:lstStyle/>
          <a:p>
            <a:r>
              <a:rPr lang="en-US" dirty="0"/>
              <a:t>Making Your Classroom Gender Inclusive</a:t>
            </a:r>
          </a:p>
        </p:txBody>
      </p:sp>
      <p:sp>
        <p:nvSpPr>
          <p:cNvPr id="2" name="Text Placeholder 1">
            <a:extLst>
              <a:ext uri="{FF2B5EF4-FFF2-40B4-BE49-F238E27FC236}">
                <a16:creationId xmlns:a16="http://schemas.microsoft.com/office/drawing/2014/main" id="{FCE029F5-345D-4526-8776-E9D92B3809BB}"/>
              </a:ext>
            </a:extLst>
          </p:cNvPr>
          <p:cNvSpPr>
            <a:spLocks noGrp="1"/>
          </p:cNvSpPr>
          <p:nvPr>
            <p:ph type="body" sz="quarter" idx="28"/>
          </p:nvPr>
        </p:nvSpPr>
        <p:spPr>
          <a:xfrm>
            <a:off x="1922463" y="2875230"/>
            <a:ext cx="11712339" cy="5002678"/>
          </a:xfrm>
        </p:spPr>
        <p:txBody>
          <a:bodyPr/>
          <a:lstStyle/>
          <a:p>
            <a:r>
              <a:rPr lang="en-US" sz="2800" dirty="0"/>
              <a:t>Make your syllabus trans-inclusive</a:t>
            </a:r>
          </a:p>
          <a:p>
            <a:pPr lvl="1"/>
            <a:r>
              <a:rPr lang="en-US" sz="2400" dirty="0"/>
              <a:t>Consider including specific ground rules about respecting each others’ pronouns and other gendered language</a:t>
            </a:r>
          </a:p>
          <a:p>
            <a:pPr lvl="1"/>
            <a:r>
              <a:rPr lang="en-US" sz="2400" dirty="0"/>
              <a:t>Include info that will be helpful for transgender students in the resources section of your syllabus, such as:</a:t>
            </a:r>
          </a:p>
          <a:p>
            <a:pPr lvl="2"/>
            <a:r>
              <a:rPr lang="en-US" sz="2200" dirty="0"/>
              <a:t>The location of the nearest gender-inclusive restrooms and a link to the gender inclusive restroom map</a:t>
            </a:r>
          </a:p>
          <a:p>
            <a:pPr lvl="2"/>
            <a:r>
              <a:rPr lang="en-US" sz="2200" dirty="0"/>
              <a:t>Instructions on how to change pronouns and preferred names online</a:t>
            </a:r>
          </a:p>
          <a:p>
            <a:pPr lvl="2"/>
            <a:r>
              <a:rPr lang="en-US" sz="2200" dirty="0"/>
              <a:t>Links and contact info for campus resources</a:t>
            </a:r>
          </a:p>
          <a:p>
            <a:pPr marL="1007110" lvl="2" indent="0" algn="r">
              <a:buNone/>
            </a:pPr>
            <a:r>
              <a:rPr lang="en-US" sz="2000" dirty="0"/>
              <a:t>Source: </a:t>
            </a:r>
            <a:r>
              <a:rPr lang="en-US" sz="2000" dirty="0">
                <a:hlinkClick r:id="rId2"/>
              </a:rPr>
              <a:t>LSA Inclusive Teaching Initiative, University of Michigan</a:t>
            </a:r>
            <a:endParaRPr lang="en-US" sz="2000" dirty="0"/>
          </a:p>
        </p:txBody>
      </p:sp>
      <p:sp>
        <p:nvSpPr>
          <p:cNvPr id="4" name="Title 8" hidden="1">
            <a:extLst>
              <a:ext uri="{FF2B5EF4-FFF2-40B4-BE49-F238E27FC236}">
                <a16:creationId xmlns:a16="http://schemas.microsoft.com/office/drawing/2014/main" id="{83B7F955-7957-4E39-91FA-C81FE466EB47}"/>
              </a:ext>
            </a:extLst>
          </p:cNvPr>
          <p:cNvSpPr>
            <a:spLocks noGrp="1"/>
          </p:cNvSpPr>
          <p:nvPr>
            <p:ph type="title" idx="4294967295"/>
          </p:nvPr>
        </p:nvSpPr>
        <p:spPr>
          <a:xfrm>
            <a:off x="1332588" y="-2021021"/>
            <a:ext cx="12892088" cy="896937"/>
          </a:xfrm>
        </p:spPr>
        <p:txBody>
          <a:bodyPr/>
          <a:lstStyle/>
          <a:p>
            <a:r>
              <a:rPr lang="en-US" dirty="0"/>
              <a:t>Making Your Classroom Gender Inclusive continued</a:t>
            </a:r>
          </a:p>
        </p:txBody>
      </p:sp>
    </p:spTree>
    <p:extLst>
      <p:ext uri="{BB962C8B-B14F-4D97-AF65-F5344CB8AC3E}">
        <p14:creationId xmlns:p14="http://schemas.microsoft.com/office/powerpoint/2010/main" val="3194351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9">
            <a:extLst>
              <a:ext uri="{FF2B5EF4-FFF2-40B4-BE49-F238E27FC236}">
                <a16:creationId xmlns:a16="http://schemas.microsoft.com/office/drawing/2014/main" id="{7662CC50-643E-404D-A97A-E0A813DFA2A3}"/>
              </a:ext>
            </a:extLst>
          </p:cNvPr>
          <p:cNvSpPr>
            <a:spLocks noGrp="1"/>
          </p:cNvSpPr>
          <p:nvPr>
            <p:ph type="sldNum" sz="quarter" idx="29"/>
          </p:nvPr>
        </p:nvSpPr>
        <p:spPr/>
        <p:txBody>
          <a:bodyPr/>
          <a:lstStyle/>
          <a:p>
            <a:fld id="{9E131138-2B84-A04F-86C2-ABA3FF6E7279}" type="slidenum">
              <a:rPr lang="en-US" altLang="en-US" smtClean="0"/>
              <a:pPr/>
              <a:t>9</a:t>
            </a:fld>
            <a:endParaRPr lang="en-US" altLang="en-US"/>
          </a:p>
        </p:txBody>
      </p:sp>
      <p:sp>
        <p:nvSpPr>
          <p:cNvPr id="6" name="Text Placeholder 9a">
            <a:extLst>
              <a:ext uri="{FF2B5EF4-FFF2-40B4-BE49-F238E27FC236}">
                <a16:creationId xmlns:a16="http://schemas.microsoft.com/office/drawing/2014/main" id="{3D3EEC62-3D32-4FDC-A5B7-D9D27E1A4B25}"/>
              </a:ext>
            </a:extLst>
          </p:cNvPr>
          <p:cNvSpPr>
            <a:spLocks noGrp="1"/>
          </p:cNvSpPr>
          <p:nvPr>
            <p:ph type="body" sz="quarter" idx="26"/>
          </p:nvPr>
        </p:nvSpPr>
        <p:spPr/>
        <p:txBody>
          <a:bodyPr/>
          <a:lstStyle/>
          <a:p>
            <a:r>
              <a:rPr lang="en-US" dirty="0"/>
              <a:t>Gender Pronouns</a:t>
            </a:r>
          </a:p>
        </p:txBody>
      </p:sp>
      <p:pic>
        <p:nvPicPr>
          <p:cNvPr id="8" name="Picture 7" descr="Picture of three buttons that state preferred pronouns">
            <a:extLst>
              <a:ext uri="{FF2B5EF4-FFF2-40B4-BE49-F238E27FC236}">
                <a16:creationId xmlns:a16="http://schemas.microsoft.com/office/drawing/2014/main" id="{81F0A490-23A9-4852-803D-3C1EE05EFAD7}"/>
              </a:ext>
            </a:extLst>
          </p:cNvPr>
          <p:cNvPicPr>
            <a:picLocks noChangeAspect="1"/>
          </p:cNvPicPr>
          <p:nvPr/>
        </p:nvPicPr>
        <p:blipFill>
          <a:blip r:embed="rId3"/>
          <a:stretch>
            <a:fillRect/>
          </a:stretch>
        </p:blipFill>
        <p:spPr>
          <a:xfrm>
            <a:off x="1708511" y="2705153"/>
            <a:ext cx="11213378" cy="3742763"/>
          </a:xfrm>
          <a:prstGeom prst="rect">
            <a:avLst/>
          </a:prstGeom>
        </p:spPr>
      </p:pic>
      <p:sp>
        <p:nvSpPr>
          <p:cNvPr id="7" name="Text Placeholder 9b">
            <a:extLst>
              <a:ext uri="{FF2B5EF4-FFF2-40B4-BE49-F238E27FC236}">
                <a16:creationId xmlns:a16="http://schemas.microsoft.com/office/drawing/2014/main" id="{CCB05276-5BB7-4C6B-B958-A0E06365A8F4}"/>
              </a:ext>
            </a:extLst>
          </p:cNvPr>
          <p:cNvSpPr txBox="1">
            <a:spLocks/>
          </p:cNvSpPr>
          <p:nvPr/>
        </p:nvSpPr>
        <p:spPr bwMode="auto">
          <a:xfrm>
            <a:off x="1249679" y="6647458"/>
            <a:ext cx="12537979" cy="400110"/>
          </a:xfrm>
          <a:prstGeom prst="rect">
            <a:avLst/>
          </a:prstGeom>
          <a:solidFill>
            <a:schemeClr val="bg1">
              <a:alpha val="4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91440" rIns="274320" bIns="0" numCol="1" anchor="t" anchorCtr="0" compatLnSpc="1">
            <a:prstTxWarp prst="textNoShape">
              <a:avLst/>
            </a:prstTxWarp>
            <a:spAutoFit/>
          </a:bodyPr>
          <a:lstStyle>
            <a:lvl1pPr marL="0" marR="0" indent="0" algn="l" defTabSz="1125444" rtl="0" eaLnBrk="0" fontAlgn="base" latinLnBrk="0" hangingPunct="0">
              <a:lnSpc>
                <a:spcPct val="100000"/>
              </a:lnSpc>
              <a:spcBef>
                <a:spcPct val="20000"/>
              </a:spcBef>
              <a:spcAft>
                <a:spcPct val="0"/>
              </a:spcAft>
              <a:buClrTx/>
              <a:buSzTx/>
              <a:buFont typeface="Times" charset="0"/>
              <a:buNone/>
              <a:tabLst/>
              <a:defRPr sz="5400" b="1" kern="1200" baseline="0">
                <a:solidFill>
                  <a:schemeClr val="tx2"/>
                </a:solidFill>
                <a:latin typeface="Arial" charset="0"/>
                <a:ea typeface="Arial" charset="0"/>
                <a:cs typeface="Arial" charset="0"/>
              </a:defRPr>
            </a:lvl1pPr>
            <a:lvl2pPr marL="822325" indent="-273050" algn="l" defTabSz="1096963" rtl="0" eaLnBrk="1" fontAlgn="base" hangingPunct="1">
              <a:lnSpc>
                <a:spcPct val="120000"/>
              </a:lnSpc>
              <a:spcBef>
                <a:spcPts val="6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371600" indent="-273050" algn="l" defTabSz="1096963" rtl="0" eaLnBrk="1" fontAlgn="base" hangingPunct="1">
              <a:lnSpc>
                <a:spcPct val="120000"/>
              </a:lnSpc>
              <a:spcBef>
                <a:spcPts val="6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r"/>
            <a:r>
              <a:rPr lang="en-US" sz="2000" b="0" dirty="0">
                <a:solidFill>
                  <a:schemeClr val="tx1"/>
                </a:solidFill>
              </a:rPr>
              <a:t>See </a:t>
            </a:r>
            <a:r>
              <a:rPr lang="en-US" sz="2000" b="0" dirty="0">
                <a:solidFill>
                  <a:schemeClr val="tx1"/>
                </a:solidFill>
                <a:hlinkClick r:id="rId4"/>
              </a:rPr>
              <a:t>Gender Neutral Pronoun Blog </a:t>
            </a:r>
            <a:r>
              <a:rPr lang="en-US" sz="2000" b="0" dirty="0">
                <a:solidFill>
                  <a:schemeClr val="tx1"/>
                </a:solidFill>
              </a:rPr>
              <a:t>for more information</a:t>
            </a:r>
          </a:p>
        </p:txBody>
      </p:sp>
      <p:sp>
        <p:nvSpPr>
          <p:cNvPr id="2" name="Title 9">
            <a:extLst>
              <a:ext uri="{FF2B5EF4-FFF2-40B4-BE49-F238E27FC236}">
                <a16:creationId xmlns:a16="http://schemas.microsoft.com/office/drawing/2014/main" id="{A135C94A-517C-4B05-81EC-715BB9ADF439}"/>
              </a:ext>
            </a:extLst>
          </p:cNvPr>
          <p:cNvSpPr>
            <a:spLocks noGrp="1"/>
          </p:cNvSpPr>
          <p:nvPr>
            <p:ph type="title" idx="4294967295"/>
          </p:nvPr>
        </p:nvSpPr>
        <p:spPr>
          <a:xfrm>
            <a:off x="743170" y="-1832543"/>
            <a:ext cx="12892088" cy="896937"/>
          </a:xfrm>
        </p:spPr>
        <p:txBody>
          <a:bodyPr/>
          <a:lstStyle/>
          <a:p>
            <a:r>
              <a:rPr lang="en-US" dirty="0"/>
              <a:t>Gender Pronouns</a:t>
            </a:r>
          </a:p>
        </p:txBody>
      </p:sp>
    </p:spTree>
    <p:extLst>
      <p:ext uri="{BB962C8B-B14F-4D97-AF65-F5344CB8AC3E}">
        <p14:creationId xmlns:p14="http://schemas.microsoft.com/office/powerpoint/2010/main" val="24234850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11386&quot;&gt;&lt;object type=&quot;3&quot; unique_id=&quot;111387&quot;&gt;&lt;property id=&quot;20148&quot; value=&quot;5&quot;/&gt;&lt;property id=&quot;20300&quot; value=&quot;Slide 1 - &amp;quot;Students’ Pronouns and Preferred Names: Class Rosters That Promote Belonging and Inclusion&amp;quot;&quot;/&gt;&lt;property id=&quot;20307&quot; value=&quot;285&quot;/&gt;&lt;/object&gt;&lt;object type=&quot;3&quot; unique_id=&quot;111388&quot;&gt;&lt;property id=&quot;20148&quot; value=&quot;5&quot;/&gt;&lt;property id=&quot;20300&quot; value=&quot;Slide 2&quot;/&gt;&lt;property id=&quot;20307&quot; value=&quot;284&quot;/&gt;&lt;/object&gt;&lt;object type=&quot;3&quot; unique_id=&quot;111389&quot;&gt;&lt;property id=&quot;20148&quot; value=&quot;5&quot;/&gt;&lt;property id=&quot;20300&quot; value=&quot;Slide 3&quot;/&gt;&lt;property id=&quot;20307&quot; value=&quot;274&quot;/&gt;&lt;/object&gt;&lt;object type=&quot;3&quot; unique_id=&quot;111390&quot;&gt;&lt;property id=&quot;20148&quot; value=&quot;5&quot;/&gt;&lt;property id=&quot;20300&quot; value=&quot;Slide 4&quot;/&gt;&lt;property id=&quot;20307&quot; value=&quot;275&quot;/&gt;&lt;/object&gt;&lt;object type=&quot;3&quot; unique_id=&quot;111391&quot;&gt;&lt;property id=&quot;20148&quot; value=&quot;5&quot;/&gt;&lt;property id=&quot;20300&quot; value=&quot;Slide 5&quot;/&gt;&lt;property id=&quot;20307&quot; value=&quot;282&quot;/&gt;&lt;/object&gt;&lt;object type=&quot;3&quot; unique_id=&quot;111392&quot;&gt;&lt;property id=&quot;20148&quot; value=&quot;5&quot;/&gt;&lt;property id=&quot;20300&quot; value=&quot;Slide 6&quot;/&gt;&lt;property id=&quot;20307&quot; value=&quot;283&quot;/&gt;&lt;/object&gt;&lt;object type=&quot;3&quot; unique_id=&quot;111393&quot;&gt;&lt;property id=&quot;20148&quot; value=&quot;5&quot;/&gt;&lt;property id=&quot;20300&quot; value=&quot;Slide 7&quot;/&gt;&lt;property id=&quot;20307&quot; value=&quot;279&quot;/&gt;&lt;/object&gt;&lt;object type=&quot;3&quot; unique_id=&quot;111394&quot;&gt;&lt;property id=&quot;20148&quot; value=&quot;5&quot;/&gt;&lt;property id=&quot;20300&quot; value=&quot;Slide 8&quot;/&gt;&lt;property id=&quot;20307&quot; value=&quot;280&quot;/&gt;&lt;/object&gt;&lt;object type=&quot;3&quot; unique_id=&quot;111395&quot;&gt;&lt;property id=&quot;20148&quot; value=&quot;5&quot;/&gt;&lt;property id=&quot;20300&quot; value=&quot;Slide 9&quot;/&gt;&lt;property id=&quot;20307&quot; value=&quot;276&quot;/&gt;&lt;/object&gt;&lt;object type=&quot;3&quot; unique_id=&quot;111396&quot;&gt;&lt;property id=&quot;20148&quot; value=&quot;5&quot;/&gt;&lt;property id=&quot;20300&quot; value=&quot;Slide 10&quot;/&gt;&lt;property id=&quot;20307&quot; value=&quot;277&quot;/&gt;&lt;/object&gt;&lt;object type=&quot;3&quot; unique_id=&quot;111397&quot;&gt;&lt;property id=&quot;20148&quot; value=&quot;5&quot;/&gt;&lt;property id=&quot;20300&quot; value=&quot;Slide 11&quot;/&gt;&lt;property id=&quot;20307&quot; value=&quot;278&quot;/&gt;&lt;/object&gt;&lt;object type=&quot;3&quot; unique_id=&quot;111398&quot;&gt;&lt;property id=&quot;20148&quot; value=&quot;5&quot;/&gt;&lt;property id=&quot;20300&quot; value=&quot;Slide 12&quot;/&gt;&lt;property id=&quot;20307&quot; value=&quot;287&quot;/&gt;&lt;/object&gt;&lt;object type=&quot;3&quot; unique_id=&quot;111399&quot;&gt;&lt;property id=&quot;20148&quot; value=&quot;5&quot;/&gt;&lt;property id=&quot;20300&quot; value=&quot;Slide 13 - &amp;quot;Preferred Names&amp;quot;&quot;/&gt;&lt;property id=&quot;20307&quot; value=&quot;288&quot;/&gt;&lt;/object&gt;&lt;object type=&quot;3&quot; unique_id=&quot;111400&quot;&gt;&lt;property id=&quot;20148&quot; value=&quot;5&quot;/&gt;&lt;property id=&quot;20300&quot; value=&quot;Slide 14 - &amp;quot;Preferred Names&amp;quot;&quot;/&gt;&lt;property id=&quot;20307&quot; value=&quot;289&quot;/&gt;&lt;/object&gt;&lt;object type=&quot;3&quot; unique_id=&quot;111401&quot;&gt;&lt;property id=&quot;20148&quot; value=&quot;5&quot;/&gt;&lt;property id=&quot;20300&quot; value=&quot;Slide 15&quot;/&gt;&lt;property id=&quot;20307&quot; value=&quot;290&quot;/&gt;&lt;/object&gt;&lt;object type=&quot;3&quot; unique_id=&quot;111402&quot;&gt;&lt;property id=&quot;20148&quot; value=&quot;5&quot;/&gt;&lt;property id=&quot;20300&quot; value=&quot;Slide 16&quot;/&gt;&lt;property id=&quot;20307&quot; value=&quot;291&quot;/&gt;&lt;/object&gt;&lt;object type=&quot;3&quot; unique_id=&quot;111403&quot;&gt;&lt;property id=&quot;20148&quot; value=&quot;5&quot;/&gt;&lt;property id=&quot;20300&quot; value=&quot;Slide 17&quot;/&gt;&lt;property id=&quot;20307&quot; value=&quot;292&quot;/&gt;&lt;/object&gt;&lt;object type=&quot;3&quot; unique_id=&quot;111404&quot;&gt;&lt;property id=&quot;20148&quot; value=&quot;5&quot;/&gt;&lt;property id=&quot;20300&quot; value=&quot;Slide 18&quot;/&gt;&lt;property id=&quot;20307&quot; value=&quot;293&quot;/&gt;&lt;/object&gt;&lt;object type=&quot;3&quot; unique_id=&quot;111405&quot;&gt;&lt;property id=&quot;20148&quot; value=&quot;5&quot;/&gt;&lt;property id=&quot;20300&quot; value=&quot;Slide 19&quot;/&gt;&lt;property id=&quot;20307&quot; value=&quot;294&quot;/&gt;&lt;/object&gt;&lt;object type=&quot;3&quot; unique_id=&quot;111406&quot;&gt;&lt;property id=&quot;20148&quot; value=&quot;5&quot;/&gt;&lt;property id=&quot;20300&quot; value=&quot;Slide 20&quot;/&gt;&lt;property id=&quot;20307&quot; value=&quot;295&quot;/&gt;&lt;/object&gt;&lt;object type=&quot;3&quot; unique_id=&quot;111407&quot;&gt;&lt;property id=&quot;20148&quot; value=&quot;5&quot;/&gt;&lt;property id=&quot;20300&quot; value=&quot;Slide 21&quot;/&gt;&lt;property id=&quot;20307&quot; value=&quot;296&quot;/&gt;&lt;/object&gt;&lt;object type=&quot;3&quot; unique_id=&quot;111408&quot;&gt;&lt;property id=&quot;20148&quot; value=&quot;5&quot;/&gt;&lt;property id=&quot;20300&quot; value=&quot;Slide 22&quot;/&gt;&lt;property id=&quot;20307&quot; value=&quot;298&quot;/&gt;&lt;/object&gt;&lt;object type=&quot;3&quot; unique_id=&quot;111409&quot;&gt;&lt;property id=&quot;20148&quot; value=&quot;5&quot;/&gt;&lt;property id=&quot;20300&quot; value=&quot;Slide 23&quot;/&gt;&lt;property id=&quot;20307&quot; value=&quot;299&quot;/&gt;&lt;/object&gt;&lt;object type=&quot;3&quot; unique_id=&quot;111410&quot;&gt;&lt;property id=&quot;20148&quot; value=&quot;5&quot;/&gt;&lt;property id=&quot;20300&quot; value=&quot;Slide 24&quot;/&gt;&lt;property id=&quot;20307&quot; value=&quot;300&quot;/&gt;&lt;/object&gt;&lt;object type=&quot;3&quot; unique_id=&quot;111411&quot;&gt;&lt;property id=&quot;20148&quot; value=&quot;5&quot;/&gt;&lt;property id=&quot;20300&quot; value=&quot;Slide 25&quot;/&gt;&lt;property id=&quot;20307&quot; value=&quot;301&quot;/&gt;&lt;/object&gt;&lt;object type=&quot;3&quot; unique_id=&quot;111412&quot;&gt;&lt;property id=&quot;20148&quot; value=&quot;5&quot;/&gt;&lt;property id=&quot;20300&quot; value=&quot;Slide 26&quot;/&gt;&lt;property id=&quot;20307&quot; value=&quot;302&quot;/&gt;&lt;/object&gt;&lt;object type=&quot;3&quot; unique_id=&quot;111413&quot;&gt;&lt;property id=&quot;20148&quot; value=&quot;5&quot;/&gt;&lt;property id=&quot;20300&quot; value=&quot;Slide 27&quot;/&gt;&lt;property id=&quot;20307&quot; value=&quot;303&quot;/&gt;&lt;/object&gt;&lt;object type=&quot;3&quot; unique_id=&quot;111414&quot;&gt;&lt;property id=&quot;20148&quot; value=&quot;5&quot;/&gt;&lt;property id=&quot;20300&quot; value=&quot;Slide 28&quot;/&gt;&lt;property id=&quot;20307&quot; value=&quot;304&quot;/&gt;&lt;/object&gt;&lt;object type=&quot;3&quot; unique_id=&quot;111415&quot;&gt;&lt;property id=&quot;20148&quot; value=&quot;5&quot;/&gt;&lt;property id=&quot;20300&quot; value=&quot;Slide 29 - &amp;quot;Thank you!  Questions?&amp;quot;&quot;/&gt;&lt;property id=&quot;20307&quot; value=&quot;281&quot;/&gt;&lt;/object&gt;&lt;/object&gt;&lt;object type=&quot;8&quot; unique_id=&quot;111446&quot;&gt;&lt;/object&gt;&lt;/object&gt;&lt;/database&gt;"/>
  <p:tag name="SECTOMILLISECCONVERTED" val="1"/>
</p:tagLst>
</file>

<file path=ppt/theme/theme1.xml><?xml version="1.0" encoding="utf-8"?>
<a:theme xmlns:a="http://schemas.openxmlformats.org/drawingml/2006/main" name="Office Theme">
  <a:themeElements>
    <a:clrScheme name="Custom 13">
      <a:dk1>
        <a:srgbClr val="000000"/>
      </a:dk1>
      <a:lt1>
        <a:srgbClr val="FFFFFF"/>
      </a:lt1>
      <a:dk2>
        <a:srgbClr val="CC0B2A"/>
      </a:dk2>
      <a:lt2>
        <a:srgbClr val="57517B"/>
      </a:lt2>
      <a:accent1>
        <a:srgbClr val="677E38"/>
      </a:accent1>
      <a:accent2>
        <a:srgbClr val="767679"/>
      </a:accent2>
      <a:accent3>
        <a:srgbClr val="EBA900"/>
      </a:accent3>
      <a:accent4>
        <a:srgbClr val="881C40"/>
      </a:accent4>
      <a:accent5>
        <a:srgbClr val="00574A"/>
      </a:accent5>
      <a:accent6>
        <a:srgbClr val="245E90"/>
      </a:accent6>
      <a:hlink>
        <a:srgbClr val="3BAEE5"/>
      </a:hlink>
      <a:folHlink>
        <a:srgbClr val="76767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U-PowerPoint-Template [Read-Only]" id="{2D08B588-1DA0-4ACF-80E1-BD20807ABBE6}" vid="{D7FEF960-C5F6-4F7E-996B-A7A4EBB4FF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30355ef0-b855-4ebb-a92a-a6c79f7573fd">SCP5UENJTFED-1906-18</_dlc_DocId>
    <_dlc_DocIdUrl xmlns="30355ef0-b855-4ebb-a92a-a6c79f7573fd">
      <Url>https://csyou.calstate.edu/Divisions-Orgs/URA/communications-pa/_layouts/DocIdRedir.aspx?ID=SCP5UENJTFED-1906-18</Url>
      <Description>SCP5UENJTFED-1906-18</Description>
    </_dlc_DocIdUrl>
    <_dlc_DocIdPersistId xmlns="30355ef0-b855-4ebb-a92a-a6c79f7573fd" xsi:nil="true"/>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E370F0EE8BAD8439AC9D5C556EFD1C1" ma:contentTypeVersion="2" ma:contentTypeDescription="Create a new document." ma:contentTypeScope="" ma:versionID="aeea31a35bf1de3c3d5902f099a05f60">
  <xsd:schema xmlns:xsd="http://www.w3.org/2001/XMLSchema" xmlns:xs="http://www.w3.org/2001/XMLSchema" xmlns:p="http://schemas.microsoft.com/office/2006/metadata/properties" xmlns:ns1="http://schemas.microsoft.com/sharepoint/v3" xmlns:ns2="30355ef0-b855-4ebb-a92a-a6c79f7573fd" targetNamespace="http://schemas.microsoft.com/office/2006/metadata/properties" ma:root="true" ma:fieldsID="93666a9fa8e6f26f07a97bcd12991a47" ns1:_="" ns2:_="">
    <xsd:import namespace="http://schemas.microsoft.com/sharepoint/v3"/>
    <xsd:import namespace="30355ef0-b855-4ebb-a92a-a6c79f7573fd"/>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0355ef0-b855-4ebb-a92a-a6c79f7573f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8B4BCFC5-17B5-41DB-88E2-FF099404D7EC}"/>
</file>

<file path=customXml/itemProps2.xml><?xml version="1.0" encoding="utf-8"?>
<ds:datastoreItem xmlns:ds="http://schemas.openxmlformats.org/officeDocument/2006/customXml" ds:itemID="{9F20B6C5-DC87-4C07-A037-FFBC3A68CFA1}"/>
</file>

<file path=customXml/itemProps3.xml><?xml version="1.0" encoding="utf-8"?>
<ds:datastoreItem xmlns:ds="http://schemas.openxmlformats.org/officeDocument/2006/customXml" ds:itemID="{C3F60EF9-308D-43DE-AF98-69CF86581538}"/>
</file>

<file path=customXml/itemProps4.xml><?xml version="1.0" encoding="utf-8"?>
<ds:datastoreItem xmlns:ds="http://schemas.openxmlformats.org/officeDocument/2006/customXml" ds:itemID="{EBB89352-2BB6-44DD-A761-4041E67A0CA4}"/>
</file>

<file path=docProps/app.xml><?xml version="1.0" encoding="utf-8"?>
<Properties xmlns="http://schemas.openxmlformats.org/officeDocument/2006/extended-properties" xmlns:vt="http://schemas.openxmlformats.org/officeDocument/2006/docPropsVTypes">
  <Template>CSU-PowerPoint-Template</Template>
  <TotalTime>881</TotalTime>
  <Words>1284</Words>
  <Application>Microsoft Macintosh PowerPoint</Application>
  <PresentationFormat>Custom</PresentationFormat>
  <Paragraphs>205</Paragraphs>
  <Slides>34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Times</vt:lpstr>
      <vt:lpstr>Wingdings</vt:lpstr>
      <vt:lpstr>Office Theme</vt:lpstr>
      <vt:lpstr>Students’ Pronouns and Preferred Names: Class Rosters That Promote Belonging and Inclusion</vt:lpstr>
      <vt:lpstr>Why Gender Inclusion Matters</vt:lpstr>
      <vt:lpstr>US Department of Education Dear Colleague Letter (May 13, 2016)</vt:lpstr>
      <vt:lpstr>Dear Colleague Letter (May 13, 2016) - continued</vt:lpstr>
      <vt:lpstr>Definitions – Gender as a Construct</vt:lpstr>
      <vt:lpstr>Definitions (continued)</vt:lpstr>
      <vt:lpstr>Making Your Classroom Gender Inclusive</vt:lpstr>
      <vt:lpstr>Making Your Classroom Gender Inclusive continued</vt:lpstr>
      <vt:lpstr>Gender Pronouns</vt:lpstr>
      <vt:lpstr>How Do I Know Which Pronouns to Use?</vt:lpstr>
      <vt:lpstr>What Happens When a Mistake Occurs?</vt:lpstr>
      <vt:lpstr>Pronouns and Preferred Names in PeopleSoft</vt:lpstr>
      <vt:lpstr>Preferred Names Section</vt:lpstr>
      <vt:lpstr>Preferred Names</vt:lpstr>
      <vt:lpstr>Preferred Names slide 2</vt:lpstr>
      <vt:lpstr>Preferred Name Configuration</vt:lpstr>
      <vt:lpstr>Preferred Names Student Center</vt:lpstr>
      <vt:lpstr>Preferred Names Student Center slide 2</vt:lpstr>
      <vt:lpstr>Preferred Names Student Center slide 3</vt:lpstr>
      <vt:lpstr>Preferred Names Student Center slide 4</vt:lpstr>
      <vt:lpstr>Preferred Names Student Center slide 5</vt:lpstr>
      <vt:lpstr>Preferred Names Class Roster</vt:lpstr>
      <vt:lpstr>Preferred Names Grade Roster</vt:lpstr>
      <vt:lpstr>Preferred Names Advisor Center</vt:lpstr>
      <vt:lpstr>Pronouns</vt:lpstr>
      <vt:lpstr>Pronouns Configuration</vt:lpstr>
      <vt:lpstr>Pronouns Student Center</vt:lpstr>
      <vt:lpstr>Pronouns Student Center slide 2</vt:lpstr>
      <vt:lpstr>Pronouns Student Center slide 3</vt:lpstr>
      <vt:lpstr>Pronouns Class Roster</vt:lpstr>
      <vt:lpstr>Pronouns Class Roster slide 2</vt:lpstr>
      <vt:lpstr>Pronouns Advisor Center</vt:lpstr>
      <vt:lpstr>Resource Links</vt:lpstr>
      <vt:lpstr>Thank you!  Questions?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Hong, Luoluo</dc:creator>
  <cp:lastModifiedBy>Magruder, Emily</cp:lastModifiedBy>
  <cp:revision>49</cp:revision>
  <cp:lastPrinted>2017-01-17T22:08:42Z</cp:lastPrinted>
  <dcterms:created xsi:type="dcterms:W3CDTF">2019-11-04T18:43:56Z</dcterms:created>
  <dcterms:modified xsi:type="dcterms:W3CDTF">2019-12-08T20:50:54Z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0x0101009E370F0EE8BAD8439AC9D5C556EFD1C1</vt:lpwstr>
  </property>
  <property fmtid="{D5CDD505-2E9C-101B-9397-08002B2CF9AE}" pid="3" name="_dlc_DocIdItemGuid">
    <vt:lpwstr>7157be18-36ee-4fba-b3f5-a52be84a5d38</vt:lpwstr>
  </property>
</Properties>
</file>